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4"/>
  </p:notesMasterIdLst>
  <p:sldIdLst>
    <p:sldId id="256" r:id="rId2"/>
    <p:sldId id="257" r:id="rId3"/>
  </p:sldIdLst>
  <p:sldSz cx="7772400" cy="1005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D5D9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374"/>
    <p:restoredTop sz="94595"/>
  </p:normalViewPr>
  <p:slideViewPr>
    <p:cSldViewPr snapToGrid="0" snapToObjects="1">
      <p:cViewPr varScale="1">
        <p:scale>
          <a:sx n="43" d="100"/>
          <a:sy n="43" d="100"/>
        </p:scale>
        <p:origin x="2112"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15CCF7D-05B9-4343-AEF0-AF0BE7AFCBCF}" type="datetimeFigureOut">
              <a:rPr lang="en-US" smtClean="0"/>
              <a:t>11/12/2019</a:t>
            </a:fld>
            <a:endParaRPr lang="en-US"/>
          </a:p>
        </p:txBody>
      </p:sp>
      <p:sp>
        <p:nvSpPr>
          <p:cNvPr id="4" name="Slide Image Placeholder 3"/>
          <p:cNvSpPr>
            <a:spLocks noGrp="1" noRot="1" noChangeAspect="1"/>
          </p:cNvSpPr>
          <p:nvPr>
            <p:ph type="sldImg" idx="2"/>
          </p:nvPr>
        </p:nvSpPr>
        <p:spPr>
          <a:xfrm>
            <a:off x="2236788" y="1143000"/>
            <a:ext cx="23844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065949-9314-0141-907E-21806914C33E}" type="slidenum">
              <a:rPr lang="en-US" smtClean="0"/>
              <a:t>‹#›</a:t>
            </a:fld>
            <a:endParaRPr lang="en-US"/>
          </a:p>
        </p:txBody>
      </p:sp>
    </p:spTree>
    <p:extLst>
      <p:ext uri="{BB962C8B-B14F-4D97-AF65-F5344CB8AC3E}">
        <p14:creationId xmlns:p14="http://schemas.microsoft.com/office/powerpoint/2010/main" val="29825753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6065949-9314-0141-907E-21806914C33E}" type="slidenum">
              <a:rPr lang="en-US" smtClean="0"/>
              <a:t>1</a:t>
            </a:fld>
            <a:endParaRPr lang="en-US"/>
          </a:p>
        </p:txBody>
      </p:sp>
    </p:spTree>
    <p:extLst>
      <p:ext uri="{BB962C8B-B14F-4D97-AF65-F5344CB8AC3E}">
        <p14:creationId xmlns:p14="http://schemas.microsoft.com/office/powerpoint/2010/main" val="33660761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0" y="1646133"/>
            <a:ext cx="6606540" cy="3501813"/>
          </a:xfrm>
        </p:spPr>
        <p:txBody>
          <a:bodyPr anchor="b"/>
          <a:lstStyle>
            <a:lvl1pPr algn="ctr">
              <a:defRPr sz="5100"/>
            </a:lvl1pPr>
          </a:lstStyle>
          <a:p>
            <a:r>
              <a:rPr lang="en-US"/>
              <a:t>Click to edit Master title style</a:t>
            </a:r>
            <a:endParaRPr lang="en-US" dirty="0"/>
          </a:p>
        </p:txBody>
      </p:sp>
      <p:sp>
        <p:nvSpPr>
          <p:cNvPr id="3" name="Subtitle 2"/>
          <p:cNvSpPr>
            <a:spLocks noGrp="1"/>
          </p:cNvSpPr>
          <p:nvPr>
            <p:ph type="subTitle" idx="1"/>
          </p:nvPr>
        </p:nvSpPr>
        <p:spPr>
          <a:xfrm>
            <a:off x="971550" y="5282989"/>
            <a:ext cx="5829300" cy="2428451"/>
          </a:xfrm>
        </p:spPr>
        <p:txBody>
          <a:bodyPr/>
          <a:lstStyle>
            <a:lvl1pPr marL="0" indent="0" algn="ctr">
              <a:buNone/>
              <a:defRPr sz="2040"/>
            </a:lvl1pPr>
            <a:lvl2pPr marL="388620" indent="0" algn="ctr">
              <a:buNone/>
              <a:defRPr sz="1700"/>
            </a:lvl2pPr>
            <a:lvl3pPr marL="777240" indent="0" algn="ctr">
              <a:buNone/>
              <a:defRPr sz="1530"/>
            </a:lvl3pPr>
            <a:lvl4pPr marL="1165860" indent="0" algn="ctr">
              <a:buNone/>
              <a:defRPr sz="1360"/>
            </a:lvl4pPr>
            <a:lvl5pPr marL="1554480" indent="0" algn="ctr">
              <a:buNone/>
              <a:defRPr sz="1360"/>
            </a:lvl5pPr>
            <a:lvl6pPr marL="1943100" indent="0" algn="ctr">
              <a:buNone/>
              <a:defRPr sz="1360"/>
            </a:lvl6pPr>
            <a:lvl7pPr marL="2331720" indent="0" algn="ctr">
              <a:buNone/>
              <a:defRPr sz="1360"/>
            </a:lvl7pPr>
            <a:lvl8pPr marL="2720340" indent="0" algn="ctr">
              <a:buNone/>
              <a:defRPr sz="1360"/>
            </a:lvl8pPr>
            <a:lvl9pPr marL="3108960" indent="0" algn="ctr">
              <a:buNone/>
              <a:defRPr sz="13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12B6787-A9F2-8D4E-A3ED-F64B1C6EAF17}" type="datetimeFigureOut">
              <a:rPr lang="en-US" smtClean="0"/>
              <a:t>11/12/2019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09D4B0-D23D-ED4A-AF5A-73EB9F7E085D}" type="slidenum">
              <a:rPr lang="en-US" smtClean="0"/>
              <a:t>‹#›</a:t>
            </a:fld>
            <a:endParaRPr lang="en-US"/>
          </a:p>
        </p:txBody>
      </p:sp>
    </p:spTree>
    <p:extLst>
      <p:ext uri="{BB962C8B-B14F-4D97-AF65-F5344CB8AC3E}">
        <p14:creationId xmlns:p14="http://schemas.microsoft.com/office/powerpoint/2010/main" val="35188042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12B6787-A9F2-8D4E-A3ED-F64B1C6EAF17}" type="datetimeFigureOut">
              <a:rPr lang="en-US" smtClean="0"/>
              <a:t>11/12/2019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09D4B0-D23D-ED4A-AF5A-73EB9F7E085D}" type="slidenum">
              <a:rPr lang="en-US" smtClean="0"/>
              <a:t>‹#›</a:t>
            </a:fld>
            <a:endParaRPr lang="en-US"/>
          </a:p>
        </p:txBody>
      </p:sp>
    </p:spTree>
    <p:extLst>
      <p:ext uri="{BB962C8B-B14F-4D97-AF65-F5344CB8AC3E}">
        <p14:creationId xmlns:p14="http://schemas.microsoft.com/office/powerpoint/2010/main" val="1389068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05" y="2507618"/>
            <a:ext cx="6703695" cy="4184014"/>
          </a:xfrm>
        </p:spPr>
        <p:txBody>
          <a:bodyPr anchor="b"/>
          <a:lstStyle>
            <a:lvl1pPr>
              <a:defRPr sz="5100"/>
            </a:lvl1pPr>
          </a:lstStyle>
          <a:p>
            <a:r>
              <a:rPr lang="en-US"/>
              <a:t>Click to edit Master title style</a:t>
            </a:r>
            <a:endParaRPr lang="en-US" dirty="0"/>
          </a:p>
        </p:txBody>
      </p:sp>
      <p:sp>
        <p:nvSpPr>
          <p:cNvPr id="3" name="Text Placeholder 2"/>
          <p:cNvSpPr>
            <a:spLocks noGrp="1"/>
          </p:cNvSpPr>
          <p:nvPr>
            <p:ph type="body" idx="1"/>
          </p:nvPr>
        </p:nvSpPr>
        <p:spPr>
          <a:xfrm>
            <a:off x="530305" y="6731215"/>
            <a:ext cx="6703695" cy="2200274"/>
          </a:xfrm>
        </p:spPr>
        <p:txBody>
          <a:bodyPr/>
          <a:lstStyle>
            <a:lvl1pPr marL="0" indent="0">
              <a:buNone/>
              <a:defRPr sz="2040">
                <a:solidFill>
                  <a:schemeClr val="tx1"/>
                </a:solidFill>
              </a:defRPr>
            </a:lvl1pPr>
            <a:lvl2pPr marL="388620" indent="0">
              <a:buNone/>
              <a:defRPr sz="1700">
                <a:solidFill>
                  <a:schemeClr val="tx1">
                    <a:tint val="75000"/>
                  </a:schemeClr>
                </a:solidFill>
              </a:defRPr>
            </a:lvl2pPr>
            <a:lvl3pPr marL="777240" indent="0">
              <a:buNone/>
              <a:defRPr sz="1530">
                <a:solidFill>
                  <a:schemeClr val="tx1">
                    <a:tint val="75000"/>
                  </a:schemeClr>
                </a:solidFill>
              </a:defRPr>
            </a:lvl3pPr>
            <a:lvl4pPr marL="1165860" indent="0">
              <a:buNone/>
              <a:defRPr sz="1360">
                <a:solidFill>
                  <a:schemeClr val="tx1">
                    <a:tint val="75000"/>
                  </a:schemeClr>
                </a:solidFill>
              </a:defRPr>
            </a:lvl4pPr>
            <a:lvl5pPr marL="1554480" indent="0">
              <a:buNone/>
              <a:defRPr sz="1360">
                <a:solidFill>
                  <a:schemeClr val="tx1">
                    <a:tint val="75000"/>
                  </a:schemeClr>
                </a:solidFill>
              </a:defRPr>
            </a:lvl5pPr>
            <a:lvl6pPr marL="1943100" indent="0">
              <a:buNone/>
              <a:defRPr sz="1360">
                <a:solidFill>
                  <a:schemeClr val="tx1">
                    <a:tint val="75000"/>
                  </a:schemeClr>
                </a:solidFill>
              </a:defRPr>
            </a:lvl6pPr>
            <a:lvl7pPr marL="2331720" indent="0">
              <a:buNone/>
              <a:defRPr sz="1360">
                <a:solidFill>
                  <a:schemeClr val="tx1">
                    <a:tint val="75000"/>
                  </a:schemeClr>
                </a:solidFill>
              </a:defRPr>
            </a:lvl7pPr>
            <a:lvl8pPr marL="2720340" indent="0">
              <a:buNone/>
              <a:defRPr sz="1360">
                <a:solidFill>
                  <a:schemeClr val="tx1">
                    <a:tint val="75000"/>
                  </a:schemeClr>
                </a:solidFill>
              </a:defRPr>
            </a:lvl8pPr>
            <a:lvl9pPr marL="3108960" indent="0">
              <a:buNone/>
              <a:defRPr sz="13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12B6787-A9F2-8D4E-A3ED-F64B1C6EAF17}" type="datetimeFigureOut">
              <a:rPr lang="en-US" smtClean="0"/>
              <a:t>11/12/2019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09D4B0-D23D-ED4A-AF5A-73EB9F7E085D}" type="slidenum">
              <a:rPr lang="en-US" smtClean="0"/>
              <a:t>‹#›</a:t>
            </a:fld>
            <a:endParaRPr lang="en-US"/>
          </a:p>
        </p:txBody>
      </p:sp>
    </p:spTree>
    <p:extLst>
      <p:ext uri="{BB962C8B-B14F-4D97-AF65-F5344CB8AC3E}">
        <p14:creationId xmlns:p14="http://schemas.microsoft.com/office/powerpoint/2010/main" val="37709896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34353" y="2677584"/>
            <a:ext cx="3303270" cy="6381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934778" y="2677584"/>
            <a:ext cx="3303270" cy="6381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12B6787-A9F2-8D4E-A3ED-F64B1C6EAF17}" type="datetimeFigureOut">
              <a:rPr lang="en-US" smtClean="0"/>
              <a:t>11/12/2019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09D4B0-D23D-ED4A-AF5A-73EB9F7E085D}" type="slidenum">
              <a:rPr lang="en-US" smtClean="0"/>
              <a:t>‹#›</a:t>
            </a:fld>
            <a:endParaRPr lang="en-US"/>
          </a:p>
        </p:txBody>
      </p:sp>
    </p:spTree>
    <p:extLst>
      <p:ext uri="{BB962C8B-B14F-4D97-AF65-F5344CB8AC3E}">
        <p14:creationId xmlns:p14="http://schemas.microsoft.com/office/powerpoint/2010/main" val="21296247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5365" y="535519"/>
            <a:ext cx="6703695" cy="1944159"/>
          </a:xfrm>
        </p:spPr>
        <p:txBody>
          <a:bodyPr/>
          <a:lstStyle/>
          <a:p>
            <a:r>
              <a:rPr lang="en-US"/>
              <a:t>Click to edit Master title style</a:t>
            </a:r>
            <a:endParaRPr lang="en-US" dirty="0"/>
          </a:p>
        </p:txBody>
      </p:sp>
      <p:sp>
        <p:nvSpPr>
          <p:cNvPr id="3" name="Text Placeholder 2"/>
          <p:cNvSpPr>
            <a:spLocks noGrp="1"/>
          </p:cNvSpPr>
          <p:nvPr>
            <p:ph type="body" idx="1"/>
          </p:nvPr>
        </p:nvSpPr>
        <p:spPr>
          <a:xfrm>
            <a:off x="535366" y="2465706"/>
            <a:ext cx="3288089" cy="1208404"/>
          </a:xfr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a:t>Click to edit Master text styles</a:t>
            </a:r>
          </a:p>
        </p:txBody>
      </p:sp>
      <p:sp>
        <p:nvSpPr>
          <p:cNvPr id="4" name="Content Placeholder 3"/>
          <p:cNvSpPr>
            <a:spLocks noGrp="1"/>
          </p:cNvSpPr>
          <p:nvPr>
            <p:ph sz="half" idx="2"/>
          </p:nvPr>
        </p:nvSpPr>
        <p:spPr>
          <a:xfrm>
            <a:off x="535366" y="3674110"/>
            <a:ext cx="3288089" cy="5404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934778" y="2465706"/>
            <a:ext cx="3304282" cy="1208404"/>
          </a:xfr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a:t>Click to edit Master text styles</a:t>
            </a:r>
          </a:p>
        </p:txBody>
      </p:sp>
      <p:sp>
        <p:nvSpPr>
          <p:cNvPr id="6" name="Content Placeholder 5"/>
          <p:cNvSpPr>
            <a:spLocks noGrp="1"/>
          </p:cNvSpPr>
          <p:nvPr>
            <p:ph sz="quarter" idx="4"/>
          </p:nvPr>
        </p:nvSpPr>
        <p:spPr>
          <a:xfrm>
            <a:off x="3934778" y="3674110"/>
            <a:ext cx="3304282" cy="5404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12B6787-A9F2-8D4E-A3ED-F64B1C6EAF17}" type="datetimeFigureOut">
              <a:rPr lang="en-US" smtClean="0"/>
              <a:t>11/12/2019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C09D4B0-D23D-ED4A-AF5A-73EB9F7E085D}" type="slidenum">
              <a:rPr lang="en-US" smtClean="0"/>
              <a:t>‹#›</a:t>
            </a:fld>
            <a:endParaRPr lang="en-US"/>
          </a:p>
        </p:txBody>
      </p:sp>
    </p:spTree>
    <p:extLst>
      <p:ext uri="{BB962C8B-B14F-4D97-AF65-F5344CB8AC3E}">
        <p14:creationId xmlns:p14="http://schemas.microsoft.com/office/powerpoint/2010/main" val="25314753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12B6787-A9F2-8D4E-A3ED-F64B1C6EAF17}" type="datetimeFigureOut">
              <a:rPr lang="en-US" smtClean="0"/>
              <a:t>11/12/2019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C09D4B0-D23D-ED4A-AF5A-73EB9F7E085D}" type="slidenum">
              <a:rPr lang="en-US" smtClean="0"/>
              <a:t>‹#›</a:t>
            </a:fld>
            <a:endParaRPr lang="en-US"/>
          </a:p>
        </p:txBody>
      </p:sp>
    </p:spTree>
    <p:extLst>
      <p:ext uri="{BB962C8B-B14F-4D97-AF65-F5344CB8AC3E}">
        <p14:creationId xmlns:p14="http://schemas.microsoft.com/office/powerpoint/2010/main" val="26645515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2B6787-A9F2-8D4E-A3ED-F64B1C6EAF17}" type="datetimeFigureOut">
              <a:rPr lang="en-US" smtClean="0"/>
              <a:t>11/12/2019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C09D4B0-D23D-ED4A-AF5A-73EB9F7E085D}" type="slidenum">
              <a:rPr lang="en-US" smtClean="0"/>
              <a:t>‹#›</a:t>
            </a:fld>
            <a:endParaRPr lang="en-US"/>
          </a:p>
        </p:txBody>
      </p:sp>
    </p:spTree>
    <p:extLst>
      <p:ext uri="{BB962C8B-B14F-4D97-AF65-F5344CB8AC3E}">
        <p14:creationId xmlns:p14="http://schemas.microsoft.com/office/powerpoint/2010/main" val="8866265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p:spPr>
        <p:txBody>
          <a:bodyPr anchor="b"/>
          <a:lstStyle>
            <a:lvl1pPr>
              <a:defRPr sz="2720"/>
            </a:lvl1pPr>
          </a:lstStyle>
          <a:p>
            <a:r>
              <a:rPr lang="en-US"/>
              <a:t>Click to edit Master title style</a:t>
            </a:r>
            <a:endParaRPr lang="en-US" dirty="0"/>
          </a:p>
        </p:txBody>
      </p:sp>
      <p:sp>
        <p:nvSpPr>
          <p:cNvPr id="3" name="Content Placeholder 2"/>
          <p:cNvSpPr>
            <a:spLocks noGrp="1"/>
          </p:cNvSpPr>
          <p:nvPr>
            <p:ph idx="1"/>
          </p:nvPr>
        </p:nvSpPr>
        <p:spPr>
          <a:xfrm>
            <a:off x="3304282" y="1448226"/>
            <a:ext cx="3934778" cy="7147983"/>
          </a:xfrm>
        </p:spPr>
        <p:txBody>
          <a:bodyPr/>
          <a:lstStyle>
            <a:lvl1pPr>
              <a:defRPr sz="2720"/>
            </a:lvl1pPr>
            <a:lvl2pPr>
              <a:defRPr sz="2380"/>
            </a:lvl2pPr>
            <a:lvl3pPr>
              <a:defRPr sz="204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35365" y="3017520"/>
            <a:ext cx="2506801" cy="5590329"/>
          </a:xfr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a:t>Click to edit Master text styles</a:t>
            </a:r>
          </a:p>
        </p:txBody>
      </p:sp>
      <p:sp>
        <p:nvSpPr>
          <p:cNvPr id="5" name="Date Placeholder 4"/>
          <p:cNvSpPr>
            <a:spLocks noGrp="1"/>
          </p:cNvSpPr>
          <p:nvPr>
            <p:ph type="dt" sz="half" idx="10"/>
          </p:nvPr>
        </p:nvSpPr>
        <p:spPr/>
        <p:txBody>
          <a:bodyPr/>
          <a:lstStyle/>
          <a:p>
            <a:fld id="{812B6787-A9F2-8D4E-A3ED-F64B1C6EAF17}" type="datetimeFigureOut">
              <a:rPr lang="en-US" smtClean="0"/>
              <a:t>11/12/2019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09D4B0-D23D-ED4A-AF5A-73EB9F7E085D}" type="slidenum">
              <a:rPr lang="en-US" smtClean="0"/>
              <a:t>‹#›</a:t>
            </a:fld>
            <a:endParaRPr lang="en-US"/>
          </a:p>
        </p:txBody>
      </p:sp>
    </p:spTree>
    <p:extLst>
      <p:ext uri="{BB962C8B-B14F-4D97-AF65-F5344CB8AC3E}">
        <p14:creationId xmlns:p14="http://schemas.microsoft.com/office/powerpoint/2010/main" val="28376352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p:spPr>
        <p:txBody>
          <a:bodyPr anchor="b"/>
          <a:lstStyle>
            <a:lvl1pPr>
              <a:defRPr sz="2720"/>
            </a:lvl1pPr>
          </a:lstStyle>
          <a:p>
            <a:r>
              <a:rPr lang="en-US"/>
              <a:t>Click to edit Master title style</a:t>
            </a:r>
            <a:endParaRPr lang="en-US" dirty="0"/>
          </a:p>
        </p:txBody>
      </p:sp>
      <p:sp>
        <p:nvSpPr>
          <p:cNvPr id="3" name="Picture Placeholder 2"/>
          <p:cNvSpPr>
            <a:spLocks noGrp="1" noChangeAspect="1"/>
          </p:cNvSpPr>
          <p:nvPr>
            <p:ph type="pic" idx="1"/>
          </p:nvPr>
        </p:nvSpPr>
        <p:spPr>
          <a:xfrm>
            <a:off x="3304282" y="1448226"/>
            <a:ext cx="3934778" cy="7147983"/>
          </a:xfrm>
        </p:spPr>
        <p:txBody>
          <a:bodyPr anchor="t"/>
          <a:lstStyle>
            <a:lvl1pPr marL="0" indent="0">
              <a:buNone/>
              <a:defRPr sz="2720"/>
            </a:lvl1pPr>
            <a:lvl2pPr marL="388620" indent="0">
              <a:buNone/>
              <a:defRPr sz="2380"/>
            </a:lvl2pPr>
            <a:lvl3pPr marL="777240" indent="0">
              <a:buNone/>
              <a:defRPr sz="2040"/>
            </a:lvl3pPr>
            <a:lvl4pPr marL="1165860" indent="0">
              <a:buNone/>
              <a:defRPr sz="1700"/>
            </a:lvl4pPr>
            <a:lvl5pPr marL="1554480" indent="0">
              <a:buNone/>
              <a:defRPr sz="1700"/>
            </a:lvl5pPr>
            <a:lvl6pPr marL="1943100" indent="0">
              <a:buNone/>
              <a:defRPr sz="1700"/>
            </a:lvl6pPr>
            <a:lvl7pPr marL="2331720" indent="0">
              <a:buNone/>
              <a:defRPr sz="1700"/>
            </a:lvl7pPr>
            <a:lvl8pPr marL="2720340" indent="0">
              <a:buNone/>
              <a:defRPr sz="1700"/>
            </a:lvl8pPr>
            <a:lvl9pPr marL="3108960" indent="0">
              <a:buNone/>
              <a:defRPr sz="1700"/>
            </a:lvl9pPr>
          </a:lstStyle>
          <a:p>
            <a:r>
              <a:rPr lang="en-US"/>
              <a:t>Click icon to add picture</a:t>
            </a:r>
            <a:endParaRPr lang="en-US" dirty="0"/>
          </a:p>
        </p:txBody>
      </p:sp>
      <p:sp>
        <p:nvSpPr>
          <p:cNvPr id="4" name="Text Placeholder 3"/>
          <p:cNvSpPr>
            <a:spLocks noGrp="1"/>
          </p:cNvSpPr>
          <p:nvPr>
            <p:ph type="body" sz="half" idx="2"/>
          </p:nvPr>
        </p:nvSpPr>
        <p:spPr>
          <a:xfrm>
            <a:off x="535365" y="3017520"/>
            <a:ext cx="2506801" cy="5590329"/>
          </a:xfr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a:t>Click to edit Master text styles</a:t>
            </a:r>
          </a:p>
        </p:txBody>
      </p:sp>
      <p:sp>
        <p:nvSpPr>
          <p:cNvPr id="5" name="Date Placeholder 4"/>
          <p:cNvSpPr>
            <a:spLocks noGrp="1"/>
          </p:cNvSpPr>
          <p:nvPr>
            <p:ph type="dt" sz="half" idx="10"/>
          </p:nvPr>
        </p:nvSpPr>
        <p:spPr/>
        <p:txBody>
          <a:bodyPr/>
          <a:lstStyle/>
          <a:p>
            <a:fld id="{812B6787-A9F2-8D4E-A3ED-F64B1C6EAF17}" type="datetimeFigureOut">
              <a:rPr lang="en-US" smtClean="0"/>
              <a:t>11/12/2019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09D4B0-D23D-ED4A-AF5A-73EB9F7E085D}" type="slidenum">
              <a:rPr lang="en-US" smtClean="0"/>
              <a:t>‹#›</a:t>
            </a:fld>
            <a:endParaRPr lang="en-US"/>
          </a:p>
        </p:txBody>
      </p:sp>
    </p:spTree>
    <p:extLst>
      <p:ext uri="{BB962C8B-B14F-4D97-AF65-F5344CB8AC3E}">
        <p14:creationId xmlns:p14="http://schemas.microsoft.com/office/powerpoint/2010/main" val="10271207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12B6787-A9F2-8D4E-A3ED-F64B1C6EAF17}" type="datetimeFigureOut">
              <a:rPr lang="en-US" smtClean="0"/>
              <a:t>11/12/2019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09D4B0-D23D-ED4A-AF5A-73EB9F7E085D}" type="slidenum">
              <a:rPr lang="en-US" smtClean="0"/>
              <a:t>‹#›</a:t>
            </a:fld>
            <a:endParaRPr lang="en-US"/>
          </a:p>
        </p:txBody>
      </p:sp>
    </p:spTree>
    <p:extLst>
      <p:ext uri="{BB962C8B-B14F-4D97-AF65-F5344CB8AC3E}">
        <p14:creationId xmlns:p14="http://schemas.microsoft.com/office/powerpoint/2010/main" val="3795934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62124" y="535517"/>
            <a:ext cx="1675924" cy="852402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34353" y="535517"/>
            <a:ext cx="4930616" cy="852402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12B6787-A9F2-8D4E-A3ED-F64B1C6EAF17}" type="datetimeFigureOut">
              <a:rPr lang="en-US" smtClean="0"/>
              <a:t>11/12/2019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09D4B0-D23D-ED4A-AF5A-73EB9F7E085D}" type="slidenum">
              <a:rPr lang="en-US" smtClean="0"/>
              <a:t>‹#›</a:t>
            </a:fld>
            <a:endParaRPr lang="en-US"/>
          </a:p>
        </p:txBody>
      </p:sp>
    </p:spTree>
    <p:extLst>
      <p:ext uri="{BB962C8B-B14F-4D97-AF65-F5344CB8AC3E}">
        <p14:creationId xmlns:p14="http://schemas.microsoft.com/office/powerpoint/2010/main" val="3105274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353" y="535519"/>
            <a:ext cx="6703695" cy="194415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4353" y="2677584"/>
            <a:ext cx="6703695" cy="63819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4353" y="9322649"/>
            <a:ext cx="1748790" cy="535517"/>
          </a:xfrm>
          <a:prstGeom prst="rect">
            <a:avLst/>
          </a:prstGeom>
        </p:spPr>
        <p:txBody>
          <a:bodyPr vert="horz" lIns="91440" tIns="45720" rIns="91440" bIns="45720" rtlCol="0" anchor="ctr"/>
          <a:lstStyle>
            <a:lvl1pPr algn="l">
              <a:defRPr sz="1020">
                <a:solidFill>
                  <a:schemeClr val="tx1">
                    <a:tint val="75000"/>
                  </a:schemeClr>
                </a:solidFill>
              </a:defRPr>
            </a:lvl1pPr>
          </a:lstStyle>
          <a:p>
            <a:fld id="{812B6787-A9F2-8D4E-A3ED-F64B1C6EAF17}" type="datetimeFigureOut">
              <a:rPr lang="en-US" smtClean="0"/>
              <a:t>11/12/2019</a:t>
            </a:fld>
            <a:endParaRPr lang="en-US"/>
          </a:p>
        </p:txBody>
      </p:sp>
      <p:sp>
        <p:nvSpPr>
          <p:cNvPr id="5" name="Footer Placeholder 4"/>
          <p:cNvSpPr>
            <a:spLocks noGrp="1"/>
          </p:cNvSpPr>
          <p:nvPr>
            <p:ph type="ftr" sz="quarter" idx="3"/>
          </p:nvPr>
        </p:nvSpPr>
        <p:spPr>
          <a:xfrm>
            <a:off x="2574608" y="9322649"/>
            <a:ext cx="2623185" cy="535517"/>
          </a:xfrm>
          <a:prstGeom prst="rect">
            <a:avLst/>
          </a:prstGeom>
        </p:spPr>
        <p:txBody>
          <a:bodyPr vert="horz" lIns="91440" tIns="45720" rIns="91440" bIns="45720" rtlCol="0" anchor="ctr"/>
          <a:lstStyle>
            <a:lvl1pPr algn="ctr">
              <a:defRPr sz="10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489258" y="9322649"/>
            <a:ext cx="1748790" cy="535517"/>
          </a:xfrm>
          <a:prstGeom prst="rect">
            <a:avLst/>
          </a:prstGeom>
        </p:spPr>
        <p:txBody>
          <a:bodyPr vert="horz" lIns="91440" tIns="45720" rIns="91440" bIns="45720" rtlCol="0" anchor="ctr"/>
          <a:lstStyle>
            <a:lvl1pPr algn="r">
              <a:defRPr sz="1020">
                <a:solidFill>
                  <a:schemeClr val="tx1">
                    <a:tint val="75000"/>
                  </a:schemeClr>
                </a:solidFill>
              </a:defRPr>
            </a:lvl1pPr>
          </a:lstStyle>
          <a:p>
            <a:fld id="{EC09D4B0-D23D-ED4A-AF5A-73EB9F7E085D}" type="slidenum">
              <a:rPr lang="en-US" smtClean="0"/>
              <a:t>‹#›</a:t>
            </a:fld>
            <a:endParaRPr lang="en-US"/>
          </a:p>
        </p:txBody>
      </p:sp>
    </p:spTree>
    <p:extLst>
      <p:ext uri="{BB962C8B-B14F-4D97-AF65-F5344CB8AC3E}">
        <p14:creationId xmlns:p14="http://schemas.microsoft.com/office/powerpoint/2010/main" val="338589287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777240" rtl="0" eaLnBrk="1" latinLnBrk="0" hangingPunct="1">
        <a:lnSpc>
          <a:spcPct val="90000"/>
        </a:lnSpc>
        <a:spcBef>
          <a:spcPct val="0"/>
        </a:spcBef>
        <a:buNone/>
        <a:defRPr sz="3740" kern="1200">
          <a:solidFill>
            <a:schemeClr val="tx1"/>
          </a:solidFill>
          <a:latin typeface="+mj-lt"/>
          <a:ea typeface="+mj-ea"/>
          <a:cs typeface="+mj-cs"/>
        </a:defRPr>
      </a:lvl1pPr>
    </p:titleStyle>
    <p:bodyStyle>
      <a:lvl1pPr marL="194310" indent="-194310" algn="l" defTabSz="777240" rtl="0" eaLnBrk="1" latinLnBrk="0" hangingPunct="1">
        <a:lnSpc>
          <a:spcPct val="90000"/>
        </a:lnSpc>
        <a:spcBef>
          <a:spcPts val="850"/>
        </a:spcBef>
        <a:buFont typeface="Arial" panose="020B0604020202020204" pitchFamily="34" charset="0"/>
        <a:buChar char="•"/>
        <a:defRPr sz="2380" kern="1200">
          <a:solidFill>
            <a:schemeClr val="tx1"/>
          </a:solidFill>
          <a:latin typeface="+mn-lt"/>
          <a:ea typeface="+mn-ea"/>
          <a:cs typeface="+mn-cs"/>
        </a:defRPr>
      </a:lvl1pPr>
      <a:lvl2pPr marL="582930" indent="-194310" algn="l" defTabSz="777240" rtl="0" eaLnBrk="1" latinLnBrk="0" hangingPunct="1">
        <a:lnSpc>
          <a:spcPct val="90000"/>
        </a:lnSpc>
        <a:spcBef>
          <a:spcPts val="425"/>
        </a:spcBef>
        <a:buFont typeface="Arial" panose="020B0604020202020204" pitchFamily="34" charset="0"/>
        <a:buChar char="•"/>
        <a:defRPr sz="2040" kern="1200">
          <a:solidFill>
            <a:schemeClr val="tx1"/>
          </a:solidFill>
          <a:latin typeface="+mn-lt"/>
          <a:ea typeface="+mn-ea"/>
          <a:cs typeface="+mn-cs"/>
        </a:defRPr>
      </a:lvl2pPr>
      <a:lvl3pPr marL="971550" indent="-194310" algn="l" defTabSz="777240" rtl="0" eaLnBrk="1" latinLnBrk="0" hangingPunct="1">
        <a:lnSpc>
          <a:spcPct val="90000"/>
        </a:lnSpc>
        <a:spcBef>
          <a:spcPts val="425"/>
        </a:spcBef>
        <a:buFont typeface="Arial" panose="020B0604020202020204" pitchFamily="34" charset="0"/>
        <a:buChar char="•"/>
        <a:defRPr sz="1700" kern="1200">
          <a:solidFill>
            <a:schemeClr val="tx1"/>
          </a:solidFill>
          <a:latin typeface="+mn-lt"/>
          <a:ea typeface="+mn-ea"/>
          <a:cs typeface="+mn-cs"/>
        </a:defRPr>
      </a:lvl3pPr>
      <a:lvl4pPr marL="13601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4pPr>
      <a:lvl5pPr marL="174879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p:bodyStyle>
    <p:otherStyle>
      <a:defPPr>
        <a:defRPr lang="en-US"/>
      </a:defPPr>
      <a:lvl1pPr marL="0" algn="l" defTabSz="777240" rtl="0" eaLnBrk="1" latinLnBrk="0" hangingPunct="1">
        <a:defRPr sz="1530" kern="1200">
          <a:solidFill>
            <a:schemeClr val="tx1"/>
          </a:solidFill>
          <a:latin typeface="+mn-lt"/>
          <a:ea typeface="+mn-ea"/>
          <a:cs typeface="+mn-cs"/>
        </a:defRPr>
      </a:lvl1pPr>
      <a:lvl2pPr marL="388620" algn="l" defTabSz="777240" rtl="0" eaLnBrk="1" latinLnBrk="0" hangingPunct="1">
        <a:defRPr sz="1530" kern="1200">
          <a:solidFill>
            <a:schemeClr val="tx1"/>
          </a:solidFill>
          <a:latin typeface="+mn-lt"/>
          <a:ea typeface="+mn-ea"/>
          <a:cs typeface="+mn-cs"/>
        </a:defRPr>
      </a:lvl2pPr>
      <a:lvl3pPr marL="777240" algn="l" defTabSz="777240" rtl="0" eaLnBrk="1" latinLnBrk="0" hangingPunct="1">
        <a:defRPr sz="1530" kern="1200">
          <a:solidFill>
            <a:schemeClr val="tx1"/>
          </a:solidFill>
          <a:latin typeface="+mn-lt"/>
          <a:ea typeface="+mn-ea"/>
          <a:cs typeface="+mn-cs"/>
        </a:defRPr>
      </a:lvl3pPr>
      <a:lvl4pPr marL="1165860" algn="l" defTabSz="777240" rtl="0" eaLnBrk="1" latinLnBrk="0" hangingPunct="1">
        <a:defRPr sz="1530" kern="1200">
          <a:solidFill>
            <a:schemeClr val="tx1"/>
          </a:solidFill>
          <a:latin typeface="+mn-lt"/>
          <a:ea typeface="+mn-ea"/>
          <a:cs typeface="+mn-cs"/>
        </a:defRPr>
      </a:lvl4pPr>
      <a:lvl5pPr marL="1554480" algn="l" defTabSz="777240" rtl="0" eaLnBrk="1" latinLnBrk="0" hangingPunct="1">
        <a:defRPr sz="1530" kern="1200">
          <a:solidFill>
            <a:schemeClr val="tx1"/>
          </a:solidFill>
          <a:latin typeface="+mn-lt"/>
          <a:ea typeface="+mn-ea"/>
          <a:cs typeface="+mn-cs"/>
        </a:defRPr>
      </a:lvl5pPr>
      <a:lvl6pPr marL="1943100" algn="l" defTabSz="777240" rtl="0" eaLnBrk="1" latinLnBrk="0" hangingPunct="1">
        <a:defRPr sz="1530" kern="1200">
          <a:solidFill>
            <a:schemeClr val="tx1"/>
          </a:solidFill>
          <a:latin typeface="+mn-lt"/>
          <a:ea typeface="+mn-ea"/>
          <a:cs typeface="+mn-cs"/>
        </a:defRPr>
      </a:lvl6pPr>
      <a:lvl7pPr marL="2331720" algn="l" defTabSz="777240" rtl="0" eaLnBrk="1" latinLnBrk="0" hangingPunct="1">
        <a:defRPr sz="1530" kern="1200">
          <a:solidFill>
            <a:schemeClr val="tx1"/>
          </a:solidFill>
          <a:latin typeface="+mn-lt"/>
          <a:ea typeface="+mn-ea"/>
          <a:cs typeface="+mn-cs"/>
        </a:defRPr>
      </a:lvl7pPr>
      <a:lvl8pPr marL="2720340" algn="l" defTabSz="777240" rtl="0" eaLnBrk="1" latinLnBrk="0" hangingPunct="1">
        <a:defRPr sz="1530" kern="1200">
          <a:solidFill>
            <a:schemeClr val="tx1"/>
          </a:solidFill>
          <a:latin typeface="+mn-lt"/>
          <a:ea typeface="+mn-ea"/>
          <a:cs typeface="+mn-cs"/>
        </a:defRPr>
      </a:lvl8pPr>
      <a:lvl9pPr marL="3108960" algn="l" defTabSz="777240" rtl="0" eaLnBrk="1" latinLnBrk="0" hangingPunct="1">
        <a:defRPr sz="153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emf"/><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emf"/><Relationship Id="rId5" Type="http://schemas.openxmlformats.org/officeDocument/2006/relationships/image" Target="../media/image3.emf"/><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AC38BA8-F442-2A40-8CC0-FD9EF230D566}"/>
              </a:ext>
            </a:extLst>
          </p:cNvPr>
          <p:cNvSpPr/>
          <p:nvPr/>
        </p:nvSpPr>
        <p:spPr>
          <a:xfrm>
            <a:off x="0" y="-12873"/>
            <a:ext cx="4566609" cy="3495435"/>
          </a:xfrm>
          <a:prstGeom prst="rect">
            <a:avLst/>
          </a:prstGeom>
          <a:solidFill>
            <a:srgbClr val="1D5D9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253E91B-03BF-7948-A246-ACC460A61F58}"/>
              </a:ext>
            </a:extLst>
          </p:cNvPr>
          <p:cNvSpPr>
            <a:spLocks noGrp="1"/>
          </p:cNvSpPr>
          <p:nvPr>
            <p:ph type="ctrTitle"/>
          </p:nvPr>
        </p:nvSpPr>
        <p:spPr>
          <a:xfrm>
            <a:off x="242131" y="243773"/>
            <a:ext cx="4011419" cy="1794026"/>
          </a:xfrm>
        </p:spPr>
        <p:txBody>
          <a:bodyPr>
            <a:normAutofit/>
          </a:bodyPr>
          <a:lstStyle/>
          <a:p>
            <a:pPr algn="l">
              <a:lnSpc>
                <a:spcPts val="4120"/>
              </a:lnSpc>
            </a:pPr>
            <a:r>
              <a:rPr lang="en-US" sz="4800" b="1" dirty="0">
                <a:solidFill>
                  <a:schemeClr val="bg1"/>
                </a:solidFill>
                <a:latin typeface="Gotham Bold" pitchFamily="2" charset="0"/>
                <a:cs typeface="Gotham Bold" pitchFamily="2" charset="0"/>
              </a:rPr>
              <a:t>SUITS AND </a:t>
            </a:r>
            <a:br>
              <a:rPr lang="en-US" sz="4800" b="1" dirty="0">
                <a:solidFill>
                  <a:schemeClr val="bg1"/>
                </a:solidFill>
                <a:effectLst/>
                <a:latin typeface="Gotham Bold" pitchFamily="2" charset="0"/>
                <a:cs typeface="Gotham Bold" pitchFamily="2" charset="0"/>
              </a:rPr>
            </a:br>
            <a:r>
              <a:rPr lang="en-US" sz="4800" b="1" dirty="0">
                <a:solidFill>
                  <a:schemeClr val="bg1"/>
                </a:solidFill>
                <a:latin typeface="Gotham Bold" pitchFamily="2" charset="0"/>
                <a:cs typeface="Gotham Bold" pitchFamily="2" charset="0"/>
              </a:rPr>
              <a:t>SNEAKERS </a:t>
            </a:r>
            <a:br>
              <a:rPr lang="en-US" sz="4800" b="1" dirty="0">
                <a:solidFill>
                  <a:schemeClr val="bg1"/>
                </a:solidFill>
                <a:effectLst/>
                <a:latin typeface="Gotham Bold" pitchFamily="2" charset="0"/>
                <a:cs typeface="Gotham Bold" pitchFamily="2" charset="0"/>
              </a:rPr>
            </a:br>
            <a:r>
              <a:rPr lang="en-US" sz="4800" b="1" dirty="0">
                <a:solidFill>
                  <a:schemeClr val="bg1"/>
                </a:solidFill>
                <a:latin typeface="Gotham Bold" pitchFamily="2" charset="0"/>
                <a:cs typeface="Gotham Bold" pitchFamily="2" charset="0"/>
              </a:rPr>
              <a:t>GAME </a:t>
            </a:r>
          </a:p>
        </p:txBody>
      </p:sp>
      <p:sp>
        <p:nvSpPr>
          <p:cNvPr id="3" name="Subtitle 2">
            <a:extLst>
              <a:ext uri="{FF2B5EF4-FFF2-40B4-BE49-F238E27FC236}">
                <a16:creationId xmlns:a16="http://schemas.microsoft.com/office/drawing/2014/main" id="{03238F50-C044-E34E-BFD2-64E3F7306BC0}"/>
              </a:ext>
            </a:extLst>
          </p:cNvPr>
          <p:cNvSpPr>
            <a:spLocks noGrp="1"/>
          </p:cNvSpPr>
          <p:nvPr>
            <p:ph type="subTitle" idx="1"/>
          </p:nvPr>
        </p:nvSpPr>
        <p:spPr>
          <a:xfrm>
            <a:off x="265779" y="2213166"/>
            <a:ext cx="4183558" cy="1163819"/>
          </a:xfrm>
        </p:spPr>
        <p:txBody>
          <a:bodyPr>
            <a:normAutofit fontScale="85000" lnSpcReduction="10000"/>
          </a:bodyPr>
          <a:lstStyle/>
          <a:p>
            <a:pPr algn="l">
              <a:lnSpc>
                <a:spcPts val="1660"/>
              </a:lnSpc>
            </a:pPr>
            <a:r>
              <a:rPr lang="en-US" sz="1200" dirty="0">
                <a:solidFill>
                  <a:schemeClr val="bg1"/>
                </a:solidFill>
                <a:latin typeface="Gotham Medium" pitchFamily="2" charset="0"/>
                <a:cs typeface="Gotham Medium" pitchFamily="2" charset="0"/>
              </a:rPr>
              <a:t>Suits And Sneakers Week is the most visible time for the Coaches vs. Cancer program during basketball season. Coaches from across the country wear sneakers with their suits at their games during this week to raise awareness and funds for the American Cancer Society. Team up with Coaches vs. Cancer and host a Suits And Sneakers game this season at your school or university! </a:t>
            </a:r>
          </a:p>
        </p:txBody>
      </p:sp>
      <p:sp>
        <p:nvSpPr>
          <p:cNvPr id="5" name="Rectangle 4">
            <a:extLst>
              <a:ext uri="{FF2B5EF4-FFF2-40B4-BE49-F238E27FC236}">
                <a16:creationId xmlns:a16="http://schemas.microsoft.com/office/drawing/2014/main" id="{7DA7E60B-89F3-EE45-A5D1-AC6EA1FB7AE9}"/>
              </a:ext>
            </a:extLst>
          </p:cNvPr>
          <p:cNvSpPr/>
          <p:nvPr/>
        </p:nvSpPr>
        <p:spPr>
          <a:xfrm>
            <a:off x="4627401" y="2131932"/>
            <a:ext cx="2771849" cy="1200329"/>
          </a:xfrm>
          <a:prstGeom prst="rect">
            <a:avLst/>
          </a:prstGeom>
        </p:spPr>
        <p:txBody>
          <a:bodyPr wrap="square">
            <a:spAutoFit/>
          </a:bodyPr>
          <a:lstStyle/>
          <a:p>
            <a:r>
              <a:rPr lang="en-US" sz="1400" b="1" dirty="0">
                <a:solidFill>
                  <a:srgbClr val="1D5D9A"/>
                </a:solidFill>
                <a:latin typeface="Gotham Bold" pitchFamily="2" charset="0"/>
                <a:cs typeface="Gotham Bold" pitchFamily="2" charset="0"/>
              </a:rPr>
              <a:t>ESTABLISHMENT OF PLANNING COMMITTEE </a:t>
            </a:r>
            <a:endParaRPr lang="en-US" sz="1100" b="1" dirty="0">
              <a:solidFill>
                <a:srgbClr val="1D5D9A"/>
              </a:solidFill>
              <a:latin typeface="Gotham Bold" pitchFamily="2" charset="0"/>
              <a:cs typeface="Gotham Bold" pitchFamily="2" charset="0"/>
            </a:endParaRPr>
          </a:p>
          <a:p>
            <a:r>
              <a:rPr lang="en-US" sz="1100" dirty="0">
                <a:latin typeface="Gotham Medium" pitchFamily="2" charset="0"/>
                <a:cs typeface="Gotham Medium" pitchFamily="2" charset="0"/>
              </a:rPr>
              <a:t>In an effort to maximize reach and engage students, faculty, fans and the community as a whole, each school should create a small, local organizing committee.</a:t>
            </a:r>
          </a:p>
        </p:txBody>
      </p:sp>
      <p:sp>
        <p:nvSpPr>
          <p:cNvPr id="6" name="Rectangle 5">
            <a:extLst>
              <a:ext uri="{FF2B5EF4-FFF2-40B4-BE49-F238E27FC236}">
                <a16:creationId xmlns:a16="http://schemas.microsoft.com/office/drawing/2014/main" id="{15A15B69-84A2-864F-92E4-47E99C0B2349}"/>
              </a:ext>
            </a:extLst>
          </p:cNvPr>
          <p:cNvSpPr/>
          <p:nvPr/>
        </p:nvSpPr>
        <p:spPr>
          <a:xfrm>
            <a:off x="4624755" y="3553442"/>
            <a:ext cx="2991723" cy="3739485"/>
          </a:xfrm>
          <a:prstGeom prst="rect">
            <a:avLst/>
          </a:prstGeom>
        </p:spPr>
        <p:txBody>
          <a:bodyPr wrap="square">
            <a:spAutoFit/>
          </a:bodyPr>
          <a:lstStyle/>
          <a:p>
            <a:r>
              <a:rPr lang="en-US" sz="1400" b="1" dirty="0">
                <a:solidFill>
                  <a:srgbClr val="1D5D9A"/>
                </a:solidFill>
                <a:latin typeface="Gotham Bold" pitchFamily="2" charset="0"/>
                <a:cs typeface="Gotham Bold" pitchFamily="2" charset="0"/>
              </a:rPr>
              <a:t>THIS COMMITTEE WILL </a:t>
            </a:r>
            <a:br>
              <a:rPr lang="en-US" sz="1400" b="1" dirty="0">
                <a:solidFill>
                  <a:srgbClr val="1D5D9A"/>
                </a:solidFill>
                <a:latin typeface="Gotham Bold" pitchFamily="2" charset="0"/>
                <a:cs typeface="Gotham Bold" pitchFamily="2" charset="0"/>
              </a:rPr>
            </a:br>
            <a:r>
              <a:rPr lang="en-US" sz="1400" b="1" dirty="0">
                <a:solidFill>
                  <a:srgbClr val="1D5D9A"/>
                </a:solidFill>
                <a:latin typeface="Gotham Bold" pitchFamily="2" charset="0"/>
                <a:cs typeface="Gotham Bold" pitchFamily="2" charset="0"/>
              </a:rPr>
              <a:t>RESPONSIBLE FOR THE FOLLOWING:</a:t>
            </a:r>
          </a:p>
          <a:p>
            <a:r>
              <a:rPr lang="en-US" sz="1100" dirty="0">
                <a:latin typeface="Gotham Book" pitchFamily="2" charset="0"/>
                <a:cs typeface="Gotham Book" pitchFamily="2" charset="0"/>
              </a:rPr>
              <a:t> </a:t>
            </a:r>
          </a:p>
          <a:p>
            <a:pPr marL="400050"/>
            <a:r>
              <a:rPr lang="en-US" sz="1100" dirty="0">
                <a:latin typeface="Gotham Book" pitchFamily="2" charset="0"/>
                <a:cs typeface="Gotham Book" pitchFamily="2" charset="0"/>
              </a:rPr>
              <a:t>Creating the campaign utilizing provided marketing materials </a:t>
            </a:r>
          </a:p>
          <a:p>
            <a:pPr marL="400050" indent="-400050"/>
            <a:br>
              <a:rPr lang="en-US" sz="1100" dirty="0">
                <a:latin typeface="Gotham Book" pitchFamily="2" charset="0"/>
                <a:cs typeface="Gotham Book" pitchFamily="2" charset="0"/>
              </a:rPr>
            </a:br>
            <a:r>
              <a:rPr lang="en-US" sz="1100" dirty="0">
                <a:latin typeface="Gotham Book" pitchFamily="2" charset="0"/>
                <a:cs typeface="Gotham Book" pitchFamily="2" charset="0"/>
              </a:rPr>
              <a:t>Developing the event </a:t>
            </a:r>
            <a:br>
              <a:rPr lang="en-US" sz="1100" dirty="0">
                <a:latin typeface="Gotham Book" pitchFamily="2" charset="0"/>
                <a:cs typeface="Gotham Book" pitchFamily="2" charset="0"/>
              </a:rPr>
            </a:br>
            <a:r>
              <a:rPr lang="en-US" sz="1100" dirty="0">
                <a:latin typeface="Gotham Book" pitchFamily="2" charset="0"/>
                <a:cs typeface="Gotham Book" pitchFamily="2" charset="0"/>
              </a:rPr>
              <a:t>activation plan </a:t>
            </a:r>
            <a:br>
              <a:rPr lang="en-US" sz="1100" dirty="0">
                <a:latin typeface="Gotham Book" pitchFamily="2" charset="0"/>
                <a:cs typeface="Gotham Book" pitchFamily="2" charset="0"/>
              </a:rPr>
            </a:br>
            <a:br>
              <a:rPr lang="en-US" sz="1100" dirty="0">
                <a:latin typeface="Gotham Book" pitchFamily="2" charset="0"/>
                <a:cs typeface="Gotham Book" pitchFamily="2" charset="0"/>
              </a:rPr>
            </a:br>
            <a:r>
              <a:rPr lang="en-US" sz="1100" dirty="0">
                <a:latin typeface="Gotham Book" pitchFamily="2" charset="0"/>
                <a:cs typeface="Gotham Book" pitchFamily="2" charset="0"/>
              </a:rPr>
              <a:t>Fundraising </a:t>
            </a:r>
          </a:p>
          <a:p>
            <a:pPr marL="400050" indent="-400050"/>
            <a:br>
              <a:rPr lang="en-US" sz="1100" dirty="0">
                <a:latin typeface="Gotham Book" pitchFamily="2" charset="0"/>
                <a:cs typeface="Gotham Book" pitchFamily="2" charset="0"/>
              </a:rPr>
            </a:br>
            <a:r>
              <a:rPr lang="en-US" sz="1100" dirty="0">
                <a:latin typeface="Gotham Book" pitchFamily="2" charset="0"/>
                <a:cs typeface="Gotham Book" pitchFamily="2" charset="0"/>
              </a:rPr>
              <a:t>Setting local campaign goals </a:t>
            </a:r>
          </a:p>
          <a:p>
            <a:pPr marL="400050" indent="-400050"/>
            <a:br>
              <a:rPr lang="en-US" sz="1100" dirty="0">
                <a:latin typeface="Gotham Book" pitchFamily="2" charset="0"/>
                <a:cs typeface="Gotham Book" pitchFamily="2" charset="0"/>
              </a:rPr>
            </a:br>
            <a:r>
              <a:rPr lang="en-US" sz="1100" dirty="0">
                <a:latin typeface="Gotham Book" pitchFamily="2" charset="0"/>
                <a:cs typeface="Gotham Book" pitchFamily="2" charset="0"/>
              </a:rPr>
              <a:t>Implementing campaign initiatives </a:t>
            </a:r>
          </a:p>
          <a:p>
            <a:pPr marL="400050" indent="-400050"/>
            <a:br>
              <a:rPr lang="en-US" sz="1100" dirty="0">
                <a:latin typeface="Gotham Book" pitchFamily="2" charset="0"/>
                <a:cs typeface="Gotham Book" pitchFamily="2" charset="0"/>
              </a:rPr>
            </a:br>
            <a:r>
              <a:rPr lang="en-US" sz="1100" dirty="0">
                <a:latin typeface="Gotham Book" pitchFamily="2" charset="0"/>
                <a:cs typeface="Gotham Book" pitchFamily="2" charset="0"/>
              </a:rPr>
              <a:t>Spread messaging/awareness</a:t>
            </a:r>
            <a:br>
              <a:rPr lang="en-US" sz="1100" dirty="0">
                <a:latin typeface="Gotham Book" pitchFamily="2" charset="0"/>
                <a:cs typeface="Gotham Book" pitchFamily="2" charset="0"/>
              </a:rPr>
            </a:br>
            <a:r>
              <a:rPr lang="en-US" sz="1100" dirty="0">
                <a:latin typeface="Gotham Book" pitchFamily="2" charset="0"/>
                <a:cs typeface="Gotham Book" pitchFamily="2" charset="0"/>
              </a:rPr>
              <a:t>to their respective groups/</a:t>
            </a:r>
            <a:br>
              <a:rPr lang="en-US" sz="1100" dirty="0">
                <a:latin typeface="Gotham Book" pitchFamily="2" charset="0"/>
                <a:cs typeface="Gotham Book" pitchFamily="2" charset="0"/>
              </a:rPr>
            </a:br>
            <a:r>
              <a:rPr lang="en-US" sz="1100" dirty="0">
                <a:latin typeface="Gotham Book" pitchFamily="2" charset="0"/>
                <a:cs typeface="Gotham Book" pitchFamily="2" charset="0"/>
              </a:rPr>
              <a:t>organizations </a:t>
            </a:r>
          </a:p>
          <a:p>
            <a:pPr marL="400050" indent="-400050"/>
            <a:br>
              <a:rPr lang="en-US" sz="1100" dirty="0">
                <a:latin typeface="Gotham Book" pitchFamily="2" charset="0"/>
                <a:cs typeface="Gotham Book" pitchFamily="2" charset="0"/>
              </a:rPr>
            </a:br>
            <a:r>
              <a:rPr lang="en-US" sz="1100" dirty="0">
                <a:latin typeface="Gotham Book" pitchFamily="2" charset="0"/>
                <a:cs typeface="Gotham Book" pitchFamily="2" charset="0"/>
              </a:rPr>
              <a:t>Setting up online campaign at </a:t>
            </a:r>
            <a:r>
              <a:rPr lang="en-US" sz="1100" dirty="0" err="1">
                <a:latin typeface="Gotham Book" pitchFamily="2" charset="0"/>
                <a:cs typeface="Gotham Book" pitchFamily="2" charset="0"/>
              </a:rPr>
              <a:t>SuitsAndSneakers.org</a:t>
            </a:r>
            <a:r>
              <a:rPr lang="en-US" sz="1100" dirty="0">
                <a:latin typeface="Gotham Book" pitchFamily="2" charset="0"/>
                <a:cs typeface="Gotham Book" pitchFamily="2" charset="0"/>
              </a:rPr>
              <a:t> </a:t>
            </a:r>
          </a:p>
        </p:txBody>
      </p:sp>
      <p:pic>
        <p:nvPicPr>
          <p:cNvPr id="8" name="Picture 7">
            <a:extLst>
              <a:ext uri="{FF2B5EF4-FFF2-40B4-BE49-F238E27FC236}">
                <a16:creationId xmlns:a16="http://schemas.microsoft.com/office/drawing/2014/main" id="{6EFB9FC2-5091-6145-9744-CB0AAD867E63}"/>
              </a:ext>
            </a:extLst>
          </p:cNvPr>
          <p:cNvPicPr>
            <a:picLocks noChangeAspect="1"/>
          </p:cNvPicPr>
          <p:nvPr/>
        </p:nvPicPr>
        <p:blipFill rotWithShape="1">
          <a:blip r:embed="rId3"/>
          <a:srcRect r="-14816" b="86859"/>
          <a:stretch/>
        </p:blipFill>
        <p:spPr>
          <a:xfrm>
            <a:off x="4625271" y="4370872"/>
            <a:ext cx="487929" cy="345643"/>
          </a:xfrm>
          <a:prstGeom prst="rect">
            <a:avLst/>
          </a:prstGeom>
        </p:spPr>
      </p:pic>
      <p:sp>
        <p:nvSpPr>
          <p:cNvPr id="11" name="Rectangle 10">
            <a:extLst>
              <a:ext uri="{FF2B5EF4-FFF2-40B4-BE49-F238E27FC236}">
                <a16:creationId xmlns:a16="http://schemas.microsoft.com/office/drawing/2014/main" id="{2E96DC82-82D1-A040-AFE4-A4EDEF8659C2}"/>
              </a:ext>
            </a:extLst>
          </p:cNvPr>
          <p:cNvSpPr/>
          <p:nvPr/>
        </p:nvSpPr>
        <p:spPr>
          <a:xfrm>
            <a:off x="834005" y="6193880"/>
            <a:ext cx="3615332" cy="1217385"/>
          </a:xfrm>
          <a:prstGeom prst="rect">
            <a:avLst/>
          </a:prstGeom>
        </p:spPr>
        <p:txBody>
          <a:bodyPr wrap="square">
            <a:spAutoFit/>
          </a:bodyPr>
          <a:lstStyle/>
          <a:p>
            <a:r>
              <a:rPr lang="en-US" sz="1400" b="1" dirty="0">
                <a:solidFill>
                  <a:srgbClr val="1D5D9A"/>
                </a:solidFill>
                <a:latin typeface="Gotham Bold" pitchFamily="2" charset="0"/>
                <a:cs typeface="Gotham Bold" pitchFamily="2" charset="0"/>
              </a:rPr>
              <a:t>GAME TIMING</a:t>
            </a:r>
          </a:p>
          <a:p>
            <a:pPr>
              <a:lnSpc>
                <a:spcPts val="1760"/>
              </a:lnSpc>
            </a:pPr>
            <a:r>
              <a:rPr lang="en-US" sz="1300" dirty="0">
                <a:latin typeface="Gotham Medium" pitchFamily="2" charset="0"/>
                <a:cs typeface="Gotham Medium" pitchFamily="2" charset="0"/>
              </a:rPr>
              <a:t>Games can be scheduled any time during the season, but we encourage schools to plan their game in conjunction with Suits And Sneakers Week, January 20-26, 2020, where feasible. </a:t>
            </a:r>
          </a:p>
        </p:txBody>
      </p:sp>
      <p:pic>
        <p:nvPicPr>
          <p:cNvPr id="13" name="Picture 12">
            <a:extLst>
              <a:ext uri="{FF2B5EF4-FFF2-40B4-BE49-F238E27FC236}">
                <a16:creationId xmlns:a16="http://schemas.microsoft.com/office/drawing/2014/main" id="{36A2FD06-1A1C-3242-8938-197A944A1224}"/>
              </a:ext>
            </a:extLst>
          </p:cNvPr>
          <p:cNvPicPr>
            <a:picLocks noChangeAspect="1"/>
          </p:cNvPicPr>
          <p:nvPr/>
        </p:nvPicPr>
        <p:blipFill>
          <a:blip r:embed="rId4"/>
          <a:stretch>
            <a:fillRect/>
          </a:stretch>
        </p:blipFill>
        <p:spPr>
          <a:xfrm>
            <a:off x="275080" y="6182580"/>
            <a:ext cx="628308" cy="565477"/>
          </a:xfrm>
          <a:prstGeom prst="rect">
            <a:avLst/>
          </a:prstGeom>
        </p:spPr>
      </p:pic>
      <p:sp>
        <p:nvSpPr>
          <p:cNvPr id="15" name="Rectangle 14">
            <a:extLst>
              <a:ext uri="{FF2B5EF4-FFF2-40B4-BE49-F238E27FC236}">
                <a16:creationId xmlns:a16="http://schemas.microsoft.com/office/drawing/2014/main" id="{EF903CB0-9869-294F-BBB7-41EBA0CAB1F8}"/>
              </a:ext>
            </a:extLst>
          </p:cNvPr>
          <p:cNvSpPr/>
          <p:nvPr/>
        </p:nvSpPr>
        <p:spPr>
          <a:xfrm>
            <a:off x="204400" y="7941368"/>
            <a:ext cx="4443204" cy="400110"/>
          </a:xfrm>
          <a:prstGeom prst="rect">
            <a:avLst/>
          </a:prstGeom>
        </p:spPr>
        <p:txBody>
          <a:bodyPr wrap="none">
            <a:spAutoFit/>
          </a:bodyPr>
          <a:lstStyle/>
          <a:p>
            <a:r>
              <a:rPr lang="en-US" sz="2000" b="1" dirty="0">
                <a:solidFill>
                  <a:schemeClr val="accent2"/>
                </a:solidFill>
                <a:latin typeface="Gotham Bold" pitchFamily="2" charset="0"/>
                <a:cs typeface="Gotham Bold" pitchFamily="2" charset="0"/>
              </a:rPr>
              <a:t>MAKING PROGRESS TOGETHER </a:t>
            </a:r>
          </a:p>
        </p:txBody>
      </p:sp>
      <p:sp>
        <p:nvSpPr>
          <p:cNvPr id="16" name="Rectangle 15">
            <a:extLst>
              <a:ext uri="{FF2B5EF4-FFF2-40B4-BE49-F238E27FC236}">
                <a16:creationId xmlns:a16="http://schemas.microsoft.com/office/drawing/2014/main" id="{B6F1689D-7B69-6A43-81CE-FEB707DCD3FF}"/>
              </a:ext>
            </a:extLst>
          </p:cNvPr>
          <p:cNvSpPr/>
          <p:nvPr/>
        </p:nvSpPr>
        <p:spPr>
          <a:xfrm>
            <a:off x="275080" y="3623015"/>
            <a:ext cx="4174256" cy="2511970"/>
          </a:xfrm>
          <a:prstGeom prst="rect">
            <a:avLst/>
          </a:prstGeom>
        </p:spPr>
        <p:txBody>
          <a:bodyPr wrap="square">
            <a:spAutoFit/>
          </a:bodyPr>
          <a:lstStyle/>
          <a:p>
            <a:pPr>
              <a:lnSpc>
                <a:spcPts val="1860"/>
              </a:lnSpc>
            </a:pPr>
            <a:r>
              <a:rPr lang="en-US" sz="1300" dirty="0">
                <a:solidFill>
                  <a:srgbClr val="000000"/>
                </a:solidFill>
                <a:latin typeface="Gotham Book" pitchFamily="2" charset="0"/>
                <a:cs typeface="Gotham Book" pitchFamily="2" charset="0"/>
              </a:rPr>
              <a:t>2019-2020 Coaches vs. Cancer </a:t>
            </a:r>
            <a:r>
              <a:rPr lang="en-US" sz="1300" b="1" dirty="0">
                <a:solidFill>
                  <a:srgbClr val="000000"/>
                </a:solidFill>
                <a:latin typeface="Gotham Book" pitchFamily="2" charset="0"/>
                <a:cs typeface="Gotham Book" pitchFamily="2" charset="0"/>
              </a:rPr>
              <a:t>Suits And Sneakers Game</a:t>
            </a:r>
            <a:r>
              <a:rPr lang="en-US" sz="1300" dirty="0">
                <a:solidFill>
                  <a:srgbClr val="000000"/>
                </a:solidFill>
                <a:latin typeface="Gotham Book" pitchFamily="2" charset="0"/>
                <a:cs typeface="Gotham Book" pitchFamily="2" charset="0"/>
              </a:rPr>
              <a:t> </a:t>
            </a:r>
            <a:r>
              <a:rPr lang="en-US" sz="1300" dirty="0">
                <a:solidFill>
                  <a:srgbClr val="1A1A1A"/>
                </a:solidFill>
                <a:latin typeface="Gotham Book" pitchFamily="2" charset="0"/>
                <a:cs typeface="Gotham Book" pitchFamily="2" charset="0"/>
              </a:rPr>
              <a:t>support childhood cancer research, services, and awareness, as well as promote cancer prevention. </a:t>
            </a:r>
            <a:endParaRPr lang="en-US" sz="1300" dirty="0">
              <a:solidFill>
                <a:srgbClr val="000000"/>
              </a:solidFill>
              <a:latin typeface="Gotham Book" pitchFamily="2" charset="0"/>
              <a:cs typeface="Gotham Book" pitchFamily="2" charset="0"/>
            </a:endParaRPr>
          </a:p>
          <a:p>
            <a:pPr>
              <a:lnSpc>
                <a:spcPts val="1860"/>
              </a:lnSpc>
            </a:pPr>
            <a:endParaRPr lang="en-US" sz="1300" dirty="0">
              <a:solidFill>
                <a:srgbClr val="000000"/>
              </a:solidFill>
              <a:latin typeface="Gotham Book" pitchFamily="2" charset="0"/>
              <a:cs typeface="Gotham Book" pitchFamily="2" charset="0"/>
            </a:endParaRPr>
          </a:p>
          <a:p>
            <a:pPr>
              <a:lnSpc>
                <a:spcPts val="1860"/>
              </a:lnSpc>
            </a:pPr>
            <a:r>
              <a:rPr lang="en-US" sz="1300" i="1" dirty="0">
                <a:latin typeface="Gotham Book" pitchFamily="2" charset="0"/>
                <a:cs typeface="Gotham Book" pitchFamily="2" charset="0"/>
              </a:rPr>
              <a:t>*If your event has historically supported another American Cancer Society program, you may continue to do so. If your coach(es) prefer to support the full mission of the American Cancer Society, you may opt out of the restriction to childhood cancer. </a:t>
            </a:r>
          </a:p>
          <a:p>
            <a:pPr>
              <a:lnSpc>
                <a:spcPts val="1860"/>
              </a:lnSpc>
            </a:pPr>
            <a:endParaRPr lang="en-US" sz="1300" dirty="0">
              <a:latin typeface="Gotham Book" pitchFamily="2" charset="0"/>
              <a:cs typeface="Gotham Book" pitchFamily="2" charset="0"/>
            </a:endParaRPr>
          </a:p>
        </p:txBody>
      </p:sp>
      <p:sp>
        <p:nvSpPr>
          <p:cNvPr id="7" name="TextBox 6">
            <a:extLst>
              <a:ext uri="{FF2B5EF4-FFF2-40B4-BE49-F238E27FC236}">
                <a16:creationId xmlns:a16="http://schemas.microsoft.com/office/drawing/2014/main" id="{A2F0CC2B-E96D-0C48-A11D-68136D37CA3A}"/>
              </a:ext>
            </a:extLst>
          </p:cNvPr>
          <p:cNvSpPr txBox="1"/>
          <p:nvPr/>
        </p:nvSpPr>
        <p:spPr>
          <a:xfrm>
            <a:off x="9523141" y="6021659"/>
            <a:ext cx="184731" cy="369332"/>
          </a:xfrm>
          <a:prstGeom prst="rect">
            <a:avLst/>
          </a:prstGeom>
          <a:noFill/>
        </p:spPr>
        <p:txBody>
          <a:bodyPr wrap="none" rtlCol="0">
            <a:spAutoFit/>
          </a:bodyPr>
          <a:lstStyle/>
          <a:p>
            <a:endParaRPr lang="en-US" dirty="0"/>
          </a:p>
        </p:txBody>
      </p:sp>
      <p:pic>
        <p:nvPicPr>
          <p:cNvPr id="17" name="Picture 16">
            <a:extLst>
              <a:ext uri="{FF2B5EF4-FFF2-40B4-BE49-F238E27FC236}">
                <a16:creationId xmlns:a16="http://schemas.microsoft.com/office/drawing/2014/main" id="{0549AA91-9416-DE4B-9810-A17B04C6396A}"/>
              </a:ext>
            </a:extLst>
          </p:cNvPr>
          <p:cNvPicPr>
            <a:picLocks noChangeAspect="1"/>
          </p:cNvPicPr>
          <p:nvPr/>
        </p:nvPicPr>
        <p:blipFill rotWithShape="1">
          <a:blip r:embed="rId3"/>
          <a:srcRect t="15741" r="-14816" b="71118"/>
          <a:stretch/>
        </p:blipFill>
        <p:spPr>
          <a:xfrm>
            <a:off x="4625271" y="4905736"/>
            <a:ext cx="487929" cy="345643"/>
          </a:xfrm>
          <a:prstGeom prst="rect">
            <a:avLst/>
          </a:prstGeom>
        </p:spPr>
      </p:pic>
      <p:pic>
        <p:nvPicPr>
          <p:cNvPr id="18" name="Picture 17">
            <a:extLst>
              <a:ext uri="{FF2B5EF4-FFF2-40B4-BE49-F238E27FC236}">
                <a16:creationId xmlns:a16="http://schemas.microsoft.com/office/drawing/2014/main" id="{13481AA8-ACBC-ED4D-801F-6083065D9C59}"/>
              </a:ext>
            </a:extLst>
          </p:cNvPr>
          <p:cNvPicPr>
            <a:picLocks noChangeAspect="1"/>
          </p:cNvPicPr>
          <p:nvPr/>
        </p:nvPicPr>
        <p:blipFill rotWithShape="1">
          <a:blip r:embed="rId3"/>
          <a:srcRect t="27879" r="-14816" b="58980"/>
          <a:stretch/>
        </p:blipFill>
        <p:spPr>
          <a:xfrm>
            <a:off x="4625271" y="5322881"/>
            <a:ext cx="487929" cy="345643"/>
          </a:xfrm>
          <a:prstGeom prst="rect">
            <a:avLst/>
          </a:prstGeom>
        </p:spPr>
      </p:pic>
      <p:pic>
        <p:nvPicPr>
          <p:cNvPr id="19" name="Picture 18">
            <a:extLst>
              <a:ext uri="{FF2B5EF4-FFF2-40B4-BE49-F238E27FC236}">
                <a16:creationId xmlns:a16="http://schemas.microsoft.com/office/drawing/2014/main" id="{E26E7838-2B84-9B48-A28B-138EC5066DD9}"/>
              </a:ext>
            </a:extLst>
          </p:cNvPr>
          <p:cNvPicPr>
            <a:picLocks noChangeAspect="1"/>
          </p:cNvPicPr>
          <p:nvPr/>
        </p:nvPicPr>
        <p:blipFill rotWithShape="1">
          <a:blip r:embed="rId3"/>
          <a:srcRect t="39892" r="-14816" b="46967"/>
          <a:stretch/>
        </p:blipFill>
        <p:spPr>
          <a:xfrm>
            <a:off x="4620484" y="5668524"/>
            <a:ext cx="487929" cy="345643"/>
          </a:xfrm>
          <a:prstGeom prst="rect">
            <a:avLst/>
          </a:prstGeom>
        </p:spPr>
      </p:pic>
      <p:pic>
        <p:nvPicPr>
          <p:cNvPr id="20" name="Picture 19">
            <a:extLst>
              <a:ext uri="{FF2B5EF4-FFF2-40B4-BE49-F238E27FC236}">
                <a16:creationId xmlns:a16="http://schemas.microsoft.com/office/drawing/2014/main" id="{4FAE9862-6879-4946-AA97-4A9EDFC900B3}"/>
              </a:ext>
            </a:extLst>
          </p:cNvPr>
          <p:cNvPicPr>
            <a:picLocks noChangeAspect="1"/>
          </p:cNvPicPr>
          <p:nvPr/>
        </p:nvPicPr>
        <p:blipFill rotWithShape="1">
          <a:blip r:embed="rId3"/>
          <a:srcRect t="52084" r="-14816" b="34775"/>
          <a:stretch/>
        </p:blipFill>
        <p:spPr>
          <a:xfrm>
            <a:off x="4620484" y="6027550"/>
            <a:ext cx="487929" cy="345643"/>
          </a:xfrm>
          <a:prstGeom prst="rect">
            <a:avLst/>
          </a:prstGeom>
        </p:spPr>
      </p:pic>
      <p:pic>
        <p:nvPicPr>
          <p:cNvPr id="21" name="Picture 20">
            <a:extLst>
              <a:ext uri="{FF2B5EF4-FFF2-40B4-BE49-F238E27FC236}">
                <a16:creationId xmlns:a16="http://schemas.microsoft.com/office/drawing/2014/main" id="{4F13CA7A-9664-F744-886A-E3C0CBB7B2CD}"/>
              </a:ext>
            </a:extLst>
          </p:cNvPr>
          <p:cNvPicPr>
            <a:picLocks noChangeAspect="1"/>
          </p:cNvPicPr>
          <p:nvPr/>
        </p:nvPicPr>
        <p:blipFill rotWithShape="1">
          <a:blip r:embed="rId3"/>
          <a:srcRect t="67373" r="-14816" b="19486"/>
          <a:stretch/>
        </p:blipFill>
        <p:spPr>
          <a:xfrm>
            <a:off x="4620484" y="6489174"/>
            <a:ext cx="487929" cy="345643"/>
          </a:xfrm>
          <a:prstGeom prst="rect">
            <a:avLst/>
          </a:prstGeom>
        </p:spPr>
      </p:pic>
      <p:pic>
        <p:nvPicPr>
          <p:cNvPr id="22" name="Picture 21">
            <a:extLst>
              <a:ext uri="{FF2B5EF4-FFF2-40B4-BE49-F238E27FC236}">
                <a16:creationId xmlns:a16="http://schemas.microsoft.com/office/drawing/2014/main" id="{DA91C530-5725-A04B-9BAE-E834169A0A34}"/>
              </a:ext>
            </a:extLst>
          </p:cNvPr>
          <p:cNvPicPr>
            <a:picLocks noChangeAspect="1"/>
          </p:cNvPicPr>
          <p:nvPr/>
        </p:nvPicPr>
        <p:blipFill rotWithShape="1">
          <a:blip r:embed="rId3"/>
          <a:srcRect t="83059" r="-14816" b="3800"/>
          <a:stretch/>
        </p:blipFill>
        <p:spPr>
          <a:xfrm>
            <a:off x="4620484" y="7050848"/>
            <a:ext cx="487929" cy="345643"/>
          </a:xfrm>
          <a:prstGeom prst="rect">
            <a:avLst/>
          </a:prstGeom>
        </p:spPr>
      </p:pic>
      <p:cxnSp>
        <p:nvCxnSpPr>
          <p:cNvPr id="27" name="Straight Connector 26">
            <a:extLst>
              <a:ext uri="{FF2B5EF4-FFF2-40B4-BE49-F238E27FC236}">
                <a16:creationId xmlns:a16="http://schemas.microsoft.com/office/drawing/2014/main" id="{E7E29496-BD06-3249-BB0B-E147C22E6E7B}"/>
              </a:ext>
            </a:extLst>
          </p:cNvPr>
          <p:cNvCxnSpPr>
            <a:cxnSpLocks/>
          </p:cNvCxnSpPr>
          <p:nvPr/>
        </p:nvCxnSpPr>
        <p:spPr>
          <a:xfrm>
            <a:off x="275080" y="2098328"/>
            <a:ext cx="3972434" cy="0"/>
          </a:xfrm>
          <a:prstGeom prst="line">
            <a:avLst/>
          </a:prstGeom>
          <a:ln w="317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84EC1A44-A08B-4F4F-9BE8-4111E6CC15FE}"/>
              </a:ext>
            </a:extLst>
          </p:cNvPr>
          <p:cNvCxnSpPr>
            <a:cxnSpLocks/>
          </p:cNvCxnSpPr>
          <p:nvPr/>
        </p:nvCxnSpPr>
        <p:spPr>
          <a:xfrm>
            <a:off x="275080" y="6043675"/>
            <a:ext cx="4174257" cy="0"/>
          </a:xfrm>
          <a:prstGeom prst="line">
            <a:avLst/>
          </a:prstGeom>
          <a:ln w="317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01B2C5C4-CFEC-DC48-AB4E-EB5694F176B7}"/>
              </a:ext>
            </a:extLst>
          </p:cNvPr>
          <p:cNvCxnSpPr>
            <a:cxnSpLocks/>
          </p:cNvCxnSpPr>
          <p:nvPr/>
        </p:nvCxnSpPr>
        <p:spPr>
          <a:xfrm>
            <a:off x="275080" y="7750577"/>
            <a:ext cx="4174257" cy="0"/>
          </a:xfrm>
          <a:prstGeom prst="line">
            <a:avLst/>
          </a:prstGeom>
          <a:ln w="31750">
            <a:solidFill>
              <a:schemeClr val="accent2"/>
            </a:solidFill>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198A7682-86F9-1B4E-8B5C-D124CFC398C7}"/>
              </a:ext>
            </a:extLst>
          </p:cNvPr>
          <p:cNvSpPr txBox="1"/>
          <p:nvPr/>
        </p:nvSpPr>
        <p:spPr>
          <a:xfrm>
            <a:off x="-1384663" y="2795075"/>
            <a:ext cx="184731" cy="369332"/>
          </a:xfrm>
          <a:prstGeom prst="rect">
            <a:avLst/>
          </a:prstGeom>
          <a:noFill/>
        </p:spPr>
        <p:txBody>
          <a:bodyPr wrap="none" rtlCol="0">
            <a:spAutoFit/>
          </a:bodyPr>
          <a:lstStyle/>
          <a:p>
            <a:endParaRPr lang="en-US" dirty="0"/>
          </a:p>
        </p:txBody>
      </p:sp>
      <p:pic>
        <p:nvPicPr>
          <p:cNvPr id="43" name="Picture 42">
            <a:extLst>
              <a:ext uri="{FF2B5EF4-FFF2-40B4-BE49-F238E27FC236}">
                <a16:creationId xmlns:a16="http://schemas.microsoft.com/office/drawing/2014/main" id="{37F2B333-E075-8048-9F44-F3A653EA6B45}"/>
              </a:ext>
            </a:extLst>
          </p:cNvPr>
          <p:cNvPicPr>
            <a:picLocks noChangeAspect="1"/>
          </p:cNvPicPr>
          <p:nvPr/>
        </p:nvPicPr>
        <p:blipFill>
          <a:blip r:embed="rId5"/>
          <a:stretch>
            <a:fillRect/>
          </a:stretch>
        </p:blipFill>
        <p:spPr>
          <a:xfrm>
            <a:off x="5830998" y="7654782"/>
            <a:ext cx="1448645" cy="2028103"/>
          </a:xfrm>
          <a:prstGeom prst="rect">
            <a:avLst/>
          </a:prstGeom>
        </p:spPr>
      </p:pic>
      <p:pic>
        <p:nvPicPr>
          <p:cNvPr id="44" name="Picture 43">
            <a:extLst>
              <a:ext uri="{FF2B5EF4-FFF2-40B4-BE49-F238E27FC236}">
                <a16:creationId xmlns:a16="http://schemas.microsoft.com/office/drawing/2014/main" id="{3FC1DB62-1F52-1647-A3A6-C8471F0D23B7}"/>
              </a:ext>
            </a:extLst>
          </p:cNvPr>
          <p:cNvPicPr>
            <a:picLocks noChangeAspect="1"/>
          </p:cNvPicPr>
          <p:nvPr/>
        </p:nvPicPr>
        <p:blipFill>
          <a:blip r:embed="rId6"/>
          <a:stretch>
            <a:fillRect/>
          </a:stretch>
        </p:blipFill>
        <p:spPr>
          <a:xfrm>
            <a:off x="275081" y="8426231"/>
            <a:ext cx="2840035" cy="1252728"/>
          </a:xfrm>
          <a:prstGeom prst="rect">
            <a:avLst/>
          </a:prstGeom>
        </p:spPr>
      </p:pic>
      <p:pic>
        <p:nvPicPr>
          <p:cNvPr id="45" name="Picture 44">
            <a:extLst>
              <a:ext uri="{FF2B5EF4-FFF2-40B4-BE49-F238E27FC236}">
                <a16:creationId xmlns:a16="http://schemas.microsoft.com/office/drawing/2014/main" id="{A5B77AEE-7E49-CB48-92A3-6EB896F179BB}"/>
              </a:ext>
            </a:extLst>
          </p:cNvPr>
          <p:cNvPicPr>
            <a:picLocks noChangeAspect="1"/>
          </p:cNvPicPr>
          <p:nvPr/>
        </p:nvPicPr>
        <p:blipFill>
          <a:blip r:embed="rId7"/>
          <a:stretch>
            <a:fillRect/>
          </a:stretch>
        </p:blipFill>
        <p:spPr>
          <a:xfrm>
            <a:off x="3313303" y="8446917"/>
            <a:ext cx="2272067" cy="1239309"/>
          </a:xfrm>
          <a:prstGeom prst="rect">
            <a:avLst/>
          </a:prstGeom>
        </p:spPr>
      </p:pic>
      <p:sp>
        <p:nvSpPr>
          <p:cNvPr id="26" name="TextBox 25">
            <a:extLst>
              <a:ext uri="{FF2B5EF4-FFF2-40B4-BE49-F238E27FC236}">
                <a16:creationId xmlns:a16="http://schemas.microsoft.com/office/drawing/2014/main" id="{E2FFB4D1-BEC5-7F45-82B5-1A1F57247D7F}"/>
              </a:ext>
            </a:extLst>
          </p:cNvPr>
          <p:cNvSpPr txBox="1"/>
          <p:nvPr/>
        </p:nvSpPr>
        <p:spPr>
          <a:xfrm>
            <a:off x="1620754" y="8362903"/>
            <a:ext cx="893618" cy="215444"/>
          </a:xfrm>
          <a:prstGeom prst="rect">
            <a:avLst/>
          </a:prstGeom>
          <a:noFill/>
        </p:spPr>
        <p:txBody>
          <a:bodyPr wrap="square" rtlCol="0">
            <a:spAutoFit/>
          </a:bodyPr>
          <a:lstStyle/>
          <a:p>
            <a:r>
              <a:rPr lang="en-US" sz="800" dirty="0">
                <a:solidFill>
                  <a:schemeClr val="accent1"/>
                </a:solidFill>
                <a:latin typeface="+mj-lt"/>
              </a:rPr>
              <a:t>,</a:t>
            </a:r>
          </a:p>
        </p:txBody>
      </p:sp>
      <p:pic>
        <p:nvPicPr>
          <p:cNvPr id="12" name="Picture 11" descr="A picture containing food&#10;&#10;Description automatically generated">
            <a:extLst>
              <a:ext uri="{FF2B5EF4-FFF2-40B4-BE49-F238E27FC236}">
                <a16:creationId xmlns:a16="http://schemas.microsoft.com/office/drawing/2014/main" id="{0ED30034-4AA1-D743-997A-F190E0292949}"/>
              </a:ext>
            </a:extLst>
          </p:cNvPr>
          <p:cNvPicPr>
            <a:picLocks noChangeAspect="1"/>
          </p:cNvPicPr>
          <p:nvPr/>
        </p:nvPicPr>
        <p:blipFill rotWithShape="1">
          <a:blip r:embed="rId8"/>
          <a:srcRect l="5065" r="7380"/>
          <a:stretch/>
        </p:blipFill>
        <p:spPr>
          <a:xfrm>
            <a:off x="4648720" y="127578"/>
            <a:ext cx="3123680" cy="2001613"/>
          </a:xfrm>
          <a:prstGeom prst="rect">
            <a:avLst/>
          </a:prstGeom>
        </p:spPr>
      </p:pic>
    </p:spTree>
    <p:extLst>
      <p:ext uri="{BB962C8B-B14F-4D97-AF65-F5344CB8AC3E}">
        <p14:creationId xmlns:p14="http://schemas.microsoft.com/office/powerpoint/2010/main" val="42034555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134C7E5E-9873-8E47-9CCF-0C67376CE185}"/>
              </a:ext>
            </a:extLst>
          </p:cNvPr>
          <p:cNvPicPr>
            <a:picLocks noChangeAspect="1"/>
          </p:cNvPicPr>
          <p:nvPr/>
        </p:nvPicPr>
        <p:blipFill rotWithShape="1">
          <a:blip r:embed="rId2">
            <a:duotone>
              <a:schemeClr val="accent2">
                <a:shade val="45000"/>
                <a:satMod val="135000"/>
              </a:schemeClr>
              <a:prstClr val="white"/>
            </a:duotone>
            <a:extLst>
              <a:ext uri="{BEBA8EAE-BF5A-486C-A8C5-ECC9F3942E4B}">
                <a14:imgProps xmlns:a14="http://schemas.microsoft.com/office/drawing/2010/main">
                  <a14:imgLayer r:embed="rId3">
                    <a14:imgEffect>
                      <a14:colorTemperature colorTemp="8526"/>
                    </a14:imgEffect>
                    <a14:imgEffect>
                      <a14:saturation sat="169000"/>
                    </a14:imgEffect>
                  </a14:imgLayer>
                </a14:imgProps>
              </a:ext>
            </a:extLst>
          </a:blip>
          <a:srcRect l="13093" t="19068" r="200" b="1009"/>
          <a:stretch/>
        </p:blipFill>
        <p:spPr>
          <a:xfrm>
            <a:off x="4403413" y="-104897"/>
            <a:ext cx="3425120" cy="4214928"/>
          </a:xfrm>
          <a:prstGeom prst="rect">
            <a:avLst/>
          </a:prstGeom>
        </p:spPr>
      </p:pic>
      <p:sp>
        <p:nvSpPr>
          <p:cNvPr id="15" name="Rectangle 14">
            <a:extLst>
              <a:ext uri="{FF2B5EF4-FFF2-40B4-BE49-F238E27FC236}">
                <a16:creationId xmlns:a16="http://schemas.microsoft.com/office/drawing/2014/main" id="{6072B02B-4B42-154A-B3C2-C33A5A23BD8A}"/>
              </a:ext>
            </a:extLst>
          </p:cNvPr>
          <p:cNvSpPr/>
          <p:nvPr/>
        </p:nvSpPr>
        <p:spPr>
          <a:xfrm>
            <a:off x="4617960" y="7811226"/>
            <a:ext cx="2791855" cy="204687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4B56A76D-FB3F-3544-B3D4-D906C34FC546}"/>
              </a:ext>
            </a:extLst>
          </p:cNvPr>
          <p:cNvSpPr/>
          <p:nvPr/>
        </p:nvSpPr>
        <p:spPr>
          <a:xfrm>
            <a:off x="4664342" y="7733029"/>
            <a:ext cx="2791855" cy="2046877"/>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57868CD9-A15B-BF46-84CE-2D5D52D2B655}"/>
              </a:ext>
            </a:extLst>
          </p:cNvPr>
          <p:cNvSpPr/>
          <p:nvPr/>
        </p:nvSpPr>
        <p:spPr>
          <a:xfrm>
            <a:off x="-11175" y="6863574"/>
            <a:ext cx="4566609" cy="326432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EACFE2E2-C1B3-1C4C-AEA3-C0766EF6FE40}"/>
              </a:ext>
            </a:extLst>
          </p:cNvPr>
          <p:cNvSpPr/>
          <p:nvPr/>
        </p:nvSpPr>
        <p:spPr>
          <a:xfrm>
            <a:off x="-20737" y="-130629"/>
            <a:ext cx="4566609" cy="6994203"/>
          </a:xfrm>
          <a:prstGeom prst="rect">
            <a:avLst/>
          </a:prstGeom>
          <a:solidFill>
            <a:srgbClr val="1D5D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687977D6-62B7-934E-9FF6-18B1A5374A51}"/>
              </a:ext>
            </a:extLst>
          </p:cNvPr>
          <p:cNvSpPr/>
          <p:nvPr/>
        </p:nvSpPr>
        <p:spPr>
          <a:xfrm>
            <a:off x="260500" y="170623"/>
            <a:ext cx="4093786" cy="1209370"/>
          </a:xfrm>
          <a:prstGeom prst="rect">
            <a:avLst/>
          </a:prstGeom>
        </p:spPr>
        <p:txBody>
          <a:bodyPr wrap="square">
            <a:spAutoFit/>
          </a:bodyPr>
          <a:lstStyle/>
          <a:p>
            <a:r>
              <a:rPr lang="en-US" b="1" dirty="0">
                <a:solidFill>
                  <a:schemeClr val="bg1"/>
                </a:solidFill>
                <a:latin typeface="Gotham"/>
              </a:rPr>
              <a:t>FUNDRAISING COMPONENT: </a:t>
            </a:r>
            <a:endParaRPr lang="en-US" sz="1400" dirty="0">
              <a:solidFill>
                <a:schemeClr val="bg1"/>
              </a:solidFill>
            </a:endParaRPr>
          </a:p>
          <a:p>
            <a:pPr>
              <a:lnSpc>
                <a:spcPts val="1640"/>
              </a:lnSpc>
            </a:pPr>
            <a:r>
              <a:rPr lang="en-US" sz="1200" dirty="0">
                <a:solidFill>
                  <a:schemeClr val="bg1"/>
                </a:solidFill>
                <a:latin typeface="Gotham"/>
              </a:rPr>
              <a:t>Each game should have a fundraising component to generate much-needed funds for the American Cancer Society. Funds can be raised in several ways by your school through online or offline channels. </a:t>
            </a:r>
            <a:endParaRPr lang="en-US" sz="1200" dirty="0">
              <a:solidFill>
                <a:schemeClr val="bg1"/>
              </a:solidFill>
            </a:endParaRPr>
          </a:p>
        </p:txBody>
      </p:sp>
      <p:sp>
        <p:nvSpPr>
          <p:cNvPr id="7" name="Rectangle 6">
            <a:extLst>
              <a:ext uri="{FF2B5EF4-FFF2-40B4-BE49-F238E27FC236}">
                <a16:creationId xmlns:a16="http://schemas.microsoft.com/office/drawing/2014/main" id="{D7908E4F-48F3-DB47-BDE8-930C31E9798D}"/>
              </a:ext>
            </a:extLst>
          </p:cNvPr>
          <p:cNvSpPr/>
          <p:nvPr/>
        </p:nvSpPr>
        <p:spPr>
          <a:xfrm>
            <a:off x="260499" y="1507011"/>
            <a:ext cx="4023265" cy="5351465"/>
          </a:xfrm>
          <a:prstGeom prst="rect">
            <a:avLst/>
          </a:prstGeom>
        </p:spPr>
        <p:txBody>
          <a:bodyPr wrap="square">
            <a:spAutoFit/>
          </a:bodyPr>
          <a:lstStyle/>
          <a:p>
            <a:pPr marL="7938">
              <a:tabLst>
                <a:tab pos="165100" algn="l"/>
              </a:tabLst>
            </a:pPr>
            <a:r>
              <a:rPr lang="en-US" b="1" dirty="0">
                <a:solidFill>
                  <a:schemeClr val="bg1"/>
                </a:solidFill>
                <a:latin typeface="Gotham"/>
              </a:rPr>
              <a:t>GAME FUNDRAISING ELEMENTS COULD INCLUDE THE FOLLOWING: </a:t>
            </a:r>
            <a:endParaRPr lang="en-US" dirty="0">
              <a:solidFill>
                <a:schemeClr val="bg1"/>
              </a:solidFill>
            </a:endParaRPr>
          </a:p>
          <a:p>
            <a:pPr marL="171450" indent="-171450">
              <a:lnSpc>
                <a:spcPts val="1620"/>
              </a:lnSpc>
              <a:buFont typeface="Arial" panose="020B0604020202020204" pitchFamily="34" charset="0"/>
              <a:buChar char="•"/>
            </a:pPr>
            <a:r>
              <a:rPr lang="en-US" sz="1100" dirty="0">
                <a:solidFill>
                  <a:schemeClr val="bg1"/>
                </a:solidFill>
              </a:rPr>
              <a:t>Set up your game online at </a:t>
            </a:r>
            <a:r>
              <a:rPr lang="en-US" sz="1100" dirty="0" err="1">
                <a:solidFill>
                  <a:schemeClr val="bg1"/>
                </a:solidFill>
              </a:rPr>
              <a:t>SuitsAndSneakers.org</a:t>
            </a:r>
            <a:r>
              <a:rPr lang="en-US" sz="1100" dirty="0">
                <a:solidFill>
                  <a:schemeClr val="bg1"/>
                </a:solidFill>
              </a:rPr>
              <a:t> and invite fans/parents to make donations prior/during/after the game. </a:t>
            </a:r>
          </a:p>
          <a:p>
            <a:pPr marL="171450" indent="-171450">
              <a:lnSpc>
                <a:spcPts val="1620"/>
              </a:lnSpc>
              <a:buFont typeface="Arial" panose="020B0604020202020204" pitchFamily="34" charset="0"/>
              <a:buChar char="•"/>
            </a:pPr>
            <a:r>
              <a:rPr lang="en-US" sz="1100" dirty="0">
                <a:solidFill>
                  <a:schemeClr val="bg1"/>
                </a:solidFill>
              </a:rPr>
              <a:t>Collect cash donations at half-time during a pass the bucket or miracle minute challenge.</a:t>
            </a:r>
          </a:p>
          <a:p>
            <a:pPr marL="171450" indent="-171450">
              <a:lnSpc>
                <a:spcPts val="1620"/>
              </a:lnSpc>
              <a:buFont typeface="Arial" panose="020B0604020202020204" pitchFamily="34" charset="0"/>
              <a:buChar char="•"/>
            </a:pPr>
            <a:r>
              <a:rPr lang="en-US" sz="1100" dirty="0">
                <a:solidFill>
                  <a:schemeClr val="bg1"/>
                </a:solidFill>
              </a:rPr>
              <a:t>Sell pin-ups for fans to sign to post on the wall of the school or arena.</a:t>
            </a:r>
          </a:p>
          <a:p>
            <a:pPr marL="171450" indent="-171450">
              <a:lnSpc>
                <a:spcPts val="1620"/>
              </a:lnSpc>
              <a:buFont typeface="Arial" panose="020B0604020202020204" pitchFamily="34" charset="0"/>
              <a:buChar char="•"/>
            </a:pPr>
            <a:r>
              <a:rPr lang="en-US" sz="1100" dirty="0">
                <a:solidFill>
                  <a:schemeClr val="bg1"/>
                </a:solidFill>
              </a:rPr>
              <a:t>Run an In-game 50/50 raffle facilitated by ACS and presenting partner volunteers.</a:t>
            </a:r>
          </a:p>
          <a:p>
            <a:pPr marL="171450" indent="-171450">
              <a:lnSpc>
                <a:spcPts val="1620"/>
              </a:lnSpc>
              <a:buFont typeface="Arial" panose="020B0604020202020204" pitchFamily="34" charset="0"/>
              <a:buChar char="•"/>
            </a:pPr>
            <a:r>
              <a:rPr lang="en-US" sz="1100" dirty="0">
                <a:solidFill>
                  <a:schemeClr val="bg1"/>
                </a:solidFill>
              </a:rPr>
              <a:t>Hold a Relay for Life event on campus the morning of</a:t>
            </a:r>
            <a:br>
              <a:rPr lang="en-US" sz="1100" dirty="0">
                <a:solidFill>
                  <a:schemeClr val="bg1"/>
                </a:solidFill>
              </a:rPr>
            </a:br>
            <a:r>
              <a:rPr lang="en-US" sz="1100" dirty="0">
                <a:solidFill>
                  <a:schemeClr val="bg1"/>
                </a:solidFill>
              </a:rPr>
              <a:t>the game, where student organizations and/or members of the community form teams and compete to raise money. </a:t>
            </a:r>
          </a:p>
          <a:p>
            <a:pPr marL="171450" indent="-171450">
              <a:lnSpc>
                <a:spcPts val="1620"/>
              </a:lnSpc>
              <a:buFont typeface="Arial" panose="020B0604020202020204" pitchFamily="34" charset="0"/>
              <a:buChar char="•"/>
            </a:pPr>
            <a:r>
              <a:rPr lang="en-US" sz="1100" dirty="0">
                <a:solidFill>
                  <a:schemeClr val="bg1"/>
                </a:solidFill>
              </a:rPr>
              <a:t>Create a sponsored, limited edition game souvenir cup that fans can purchase for an additional cost (their donation) at concession stands.</a:t>
            </a:r>
          </a:p>
          <a:p>
            <a:pPr marL="171450" indent="-171450">
              <a:lnSpc>
                <a:spcPts val="1620"/>
              </a:lnSpc>
              <a:buFont typeface="Arial" panose="020B0604020202020204" pitchFamily="34" charset="0"/>
              <a:buChar char="•"/>
            </a:pPr>
            <a:r>
              <a:rPr lang="en-US" sz="1100" dirty="0">
                <a:solidFill>
                  <a:schemeClr val="bg1"/>
                </a:solidFill>
              </a:rPr>
              <a:t>Host a VIP party with a giveback to Coaches vs. Cancer.</a:t>
            </a:r>
          </a:p>
          <a:p>
            <a:pPr marL="171450" indent="-171450">
              <a:lnSpc>
                <a:spcPts val="1620"/>
              </a:lnSpc>
              <a:buFont typeface="Arial" panose="020B0604020202020204" pitchFamily="34" charset="0"/>
              <a:buChar char="•"/>
            </a:pPr>
            <a:r>
              <a:rPr lang="en-US" sz="1100" dirty="0">
                <a:solidFill>
                  <a:schemeClr val="bg1"/>
                </a:solidFill>
              </a:rPr>
              <a:t>Implement a “round up” option for in-game purchases at concession stands.</a:t>
            </a:r>
          </a:p>
          <a:p>
            <a:pPr marL="171450" indent="-171450">
              <a:lnSpc>
                <a:spcPts val="1620"/>
              </a:lnSpc>
              <a:buFont typeface="Arial" panose="020B0604020202020204" pitchFamily="34" charset="0"/>
              <a:buChar char="•"/>
            </a:pPr>
            <a:r>
              <a:rPr lang="en-US" sz="1100" dirty="0">
                <a:solidFill>
                  <a:schemeClr val="bg1"/>
                </a:solidFill>
              </a:rPr>
              <a:t>Include a “shoot down cancer” element during halftime or post game. </a:t>
            </a:r>
          </a:p>
          <a:p>
            <a:pPr marL="171450" indent="-171450">
              <a:lnSpc>
                <a:spcPts val="1620"/>
              </a:lnSpc>
              <a:buFont typeface="Arial" panose="020B0604020202020204" pitchFamily="34" charset="0"/>
              <a:buChar char="•"/>
            </a:pPr>
            <a:r>
              <a:rPr lang="en-US" sz="1100" dirty="0">
                <a:solidFill>
                  <a:schemeClr val="bg1"/>
                </a:solidFill>
              </a:rPr>
              <a:t>Incorporate gold or another color into your game by offering Coaches vs. Cancer T-Shirts or shoelaces for presale. </a:t>
            </a:r>
          </a:p>
          <a:p>
            <a:pPr marL="171450" indent="-171450">
              <a:lnSpc>
                <a:spcPts val="1620"/>
              </a:lnSpc>
              <a:buFont typeface="Arial" panose="020B0604020202020204" pitchFamily="34" charset="0"/>
              <a:buChar char="•"/>
            </a:pPr>
            <a:r>
              <a:rPr lang="en-US" sz="1100" dirty="0">
                <a:solidFill>
                  <a:schemeClr val="bg1"/>
                </a:solidFill>
              </a:rPr>
              <a:t>Hold a “bling-out sneakers” contest where students can decorate sneakers and take donations as votes for the best pair.</a:t>
            </a:r>
          </a:p>
        </p:txBody>
      </p:sp>
      <p:sp>
        <p:nvSpPr>
          <p:cNvPr id="8" name="Rectangle 7">
            <a:extLst>
              <a:ext uri="{FF2B5EF4-FFF2-40B4-BE49-F238E27FC236}">
                <a16:creationId xmlns:a16="http://schemas.microsoft.com/office/drawing/2014/main" id="{AC50C261-C19A-BD49-8CDB-FDB2DD952141}"/>
              </a:ext>
            </a:extLst>
          </p:cNvPr>
          <p:cNvSpPr/>
          <p:nvPr/>
        </p:nvSpPr>
        <p:spPr>
          <a:xfrm>
            <a:off x="198783" y="6907982"/>
            <a:ext cx="4356652" cy="2908489"/>
          </a:xfrm>
          <a:prstGeom prst="rect">
            <a:avLst/>
          </a:prstGeom>
        </p:spPr>
        <p:txBody>
          <a:bodyPr wrap="square">
            <a:spAutoFit/>
          </a:bodyPr>
          <a:lstStyle/>
          <a:p>
            <a:r>
              <a:rPr lang="en-US" b="1" dirty="0">
                <a:solidFill>
                  <a:srgbClr val="1D5D9A"/>
                </a:solidFill>
                <a:latin typeface="Gotham"/>
              </a:rPr>
              <a:t>SUITS AND SNEAKERS AUCTION </a:t>
            </a:r>
            <a:endParaRPr lang="en-US" sz="1100" dirty="0">
              <a:solidFill>
                <a:srgbClr val="1D5D9A"/>
              </a:solidFill>
            </a:endParaRPr>
          </a:p>
          <a:p>
            <a:r>
              <a:rPr lang="en-US" sz="1100" dirty="0">
                <a:solidFill>
                  <a:schemeClr val="bg1"/>
                </a:solidFill>
                <a:latin typeface="Gotham Medium" pitchFamily="2" charset="0"/>
                <a:cs typeface="Gotham Medium" pitchFamily="2" charset="0"/>
              </a:rPr>
              <a:t>Suits And Sneakers Auctions can be hosted through online or offline platforms, running for approximately 2 weeks prior to the event. </a:t>
            </a:r>
          </a:p>
          <a:p>
            <a:br>
              <a:rPr lang="en-US" sz="1100" dirty="0">
                <a:solidFill>
                  <a:schemeClr val="bg1"/>
                </a:solidFill>
                <a:latin typeface="Gotham Medium" pitchFamily="2" charset="0"/>
                <a:cs typeface="Gotham Medium" pitchFamily="2" charset="0"/>
              </a:rPr>
            </a:br>
            <a:r>
              <a:rPr lang="en-US" sz="1100" dirty="0">
                <a:solidFill>
                  <a:schemeClr val="bg1"/>
                </a:solidFill>
                <a:latin typeface="Gotham Medium" pitchFamily="2" charset="0"/>
                <a:cs typeface="Gotham Medium" pitchFamily="2" charset="0"/>
              </a:rPr>
              <a:t>Auction items could include the following: </a:t>
            </a:r>
          </a:p>
          <a:p>
            <a:pPr marL="60325">
              <a:buFont typeface="Arial" panose="020B0604020202020204" pitchFamily="34" charset="0"/>
              <a:buChar char="•"/>
              <a:tabLst>
                <a:tab pos="225425" algn="l"/>
              </a:tabLst>
            </a:pPr>
            <a:r>
              <a:rPr lang="en-US" sz="1100" dirty="0">
                <a:solidFill>
                  <a:schemeClr val="bg1"/>
                </a:solidFill>
                <a:latin typeface="Gotham"/>
              </a:rPr>
              <a:t> 	Player jerseys (plus custom warm-up shirts with </a:t>
            </a:r>
            <a:br>
              <a:rPr lang="en-US" sz="1100" dirty="0">
                <a:solidFill>
                  <a:schemeClr val="bg1"/>
                </a:solidFill>
                <a:latin typeface="Gotham"/>
              </a:rPr>
            </a:br>
            <a:r>
              <a:rPr lang="en-US" sz="1100" dirty="0">
                <a:solidFill>
                  <a:schemeClr val="bg1"/>
                </a:solidFill>
                <a:latin typeface="Gotham"/>
              </a:rPr>
              <a:t>	winning bidder’s name printed on back) </a:t>
            </a:r>
            <a:endParaRPr lang="en-US" sz="1100" dirty="0">
              <a:solidFill>
                <a:schemeClr val="bg1"/>
              </a:solidFill>
            </a:endParaRPr>
          </a:p>
          <a:p>
            <a:pPr marL="60325">
              <a:buFont typeface="Arial" panose="020B0604020202020204" pitchFamily="34" charset="0"/>
              <a:buChar char="•"/>
              <a:tabLst>
                <a:tab pos="225425" algn="l"/>
              </a:tabLst>
            </a:pPr>
            <a:r>
              <a:rPr lang="en-US" sz="1100" dirty="0">
                <a:solidFill>
                  <a:schemeClr val="bg1"/>
                </a:solidFill>
                <a:latin typeface="Gotham"/>
              </a:rPr>
              <a:t> 	Signed shoes</a:t>
            </a:r>
          </a:p>
          <a:p>
            <a:pPr marL="60325">
              <a:buFont typeface="Arial" panose="020B0604020202020204" pitchFamily="34" charset="0"/>
              <a:buChar char="•"/>
              <a:tabLst>
                <a:tab pos="225425" algn="l"/>
              </a:tabLst>
            </a:pPr>
            <a:r>
              <a:rPr lang="en-US" sz="1100" dirty="0">
                <a:solidFill>
                  <a:schemeClr val="bg1"/>
                </a:solidFill>
                <a:latin typeface="Gotham"/>
              </a:rPr>
              <a:t> 	Coaches’ signed sneakers, ties, and other wearables </a:t>
            </a:r>
          </a:p>
          <a:p>
            <a:pPr marL="60325">
              <a:buFont typeface="Arial" panose="020B0604020202020204" pitchFamily="34" charset="0"/>
              <a:buChar char="•"/>
              <a:tabLst>
                <a:tab pos="225425" algn="l"/>
              </a:tabLst>
            </a:pPr>
            <a:r>
              <a:rPr lang="en-US" sz="1100" dirty="0">
                <a:solidFill>
                  <a:schemeClr val="bg1"/>
                </a:solidFill>
                <a:latin typeface="Gotham"/>
              </a:rPr>
              <a:t> 	Signed basketballs</a:t>
            </a:r>
          </a:p>
          <a:p>
            <a:pPr marL="60325">
              <a:buFont typeface="Arial" panose="020B0604020202020204" pitchFamily="34" charset="0"/>
              <a:buChar char="•"/>
              <a:tabLst>
                <a:tab pos="225425" algn="l"/>
              </a:tabLst>
            </a:pPr>
            <a:r>
              <a:rPr lang="en-US" sz="1100" dirty="0">
                <a:solidFill>
                  <a:schemeClr val="bg1"/>
                </a:solidFill>
                <a:latin typeface="Gotham"/>
              </a:rPr>
              <a:t> 	Framed posters</a:t>
            </a:r>
          </a:p>
          <a:p>
            <a:pPr marL="60325">
              <a:buFont typeface="Arial" panose="020B0604020202020204" pitchFamily="34" charset="0"/>
              <a:buChar char="•"/>
              <a:tabLst>
                <a:tab pos="225425" algn="l"/>
              </a:tabLst>
            </a:pPr>
            <a:r>
              <a:rPr lang="en-US" sz="1100" dirty="0">
                <a:solidFill>
                  <a:schemeClr val="bg1"/>
                </a:solidFill>
                <a:latin typeface="Gotham"/>
              </a:rPr>
              <a:t> 	Game nets </a:t>
            </a:r>
          </a:p>
          <a:p>
            <a:pPr marL="60325">
              <a:buFont typeface="Arial" panose="020B0604020202020204" pitchFamily="34" charset="0"/>
              <a:buChar char="•"/>
              <a:tabLst>
                <a:tab pos="225425" algn="l"/>
              </a:tabLst>
            </a:pPr>
            <a:r>
              <a:rPr lang="en-US" sz="1100" dirty="0">
                <a:solidFill>
                  <a:schemeClr val="bg1"/>
                </a:solidFill>
                <a:latin typeface="Gotham"/>
              </a:rPr>
              <a:t> 	Autographed memorabilia from school legends and </a:t>
            </a:r>
            <a:br>
              <a:rPr lang="en-US" sz="1100" dirty="0">
                <a:solidFill>
                  <a:schemeClr val="bg1"/>
                </a:solidFill>
                <a:latin typeface="Gotham"/>
              </a:rPr>
            </a:br>
            <a:r>
              <a:rPr lang="en-US" sz="1100" dirty="0">
                <a:solidFill>
                  <a:schemeClr val="bg1"/>
                </a:solidFill>
                <a:latin typeface="Gotham"/>
              </a:rPr>
              <a:t>	hall of famers</a:t>
            </a:r>
          </a:p>
          <a:p>
            <a:pPr marL="60325">
              <a:buFont typeface="Arial" panose="020B0604020202020204" pitchFamily="34" charset="0"/>
              <a:buChar char="•"/>
              <a:tabLst>
                <a:tab pos="225425" algn="l"/>
              </a:tabLst>
            </a:pPr>
            <a:r>
              <a:rPr lang="en-US" sz="1100" dirty="0">
                <a:solidFill>
                  <a:schemeClr val="bg1"/>
                </a:solidFill>
                <a:latin typeface="Gotham"/>
              </a:rPr>
              <a:t> 	Unique fan experiences (lunch with Coach, tour of</a:t>
            </a:r>
            <a:br>
              <a:rPr lang="en-US" sz="1100" dirty="0">
                <a:solidFill>
                  <a:schemeClr val="bg1"/>
                </a:solidFill>
                <a:latin typeface="Gotham"/>
              </a:rPr>
            </a:br>
            <a:r>
              <a:rPr lang="en-US" sz="1100" dirty="0">
                <a:solidFill>
                  <a:schemeClr val="bg1"/>
                </a:solidFill>
                <a:latin typeface="Gotham"/>
              </a:rPr>
              <a:t>	facilities, ticket packages, hospitality events, etc.) </a:t>
            </a:r>
          </a:p>
        </p:txBody>
      </p:sp>
      <p:sp>
        <p:nvSpPr>
          <p:cNvPr id="9" name="Rectangle 8">
            <a:extLst>
              <a:ext uri="{FF2B5EF4-FFF2-40B4-BE49-F238E27FC236}">
                <a16:creationId xmlns:a16="http://schemas.microsoft.com/office/drawing/2014/main" id="{6C27E202-6685-8D45-B896-1CBDF792E7CE}"/>
              </a:ext>
            </a:extLst>
          </p:cNvPr>
          <p:cNvSpPr/>
          <p:nvPr/>
        </p:nvSpPr>
        <p:spPr>
          <a:xfrm>
            <a:off x="4720046" y="4220629"/>
            <a:ext cx="2791855" cy="2554545"/>
          </a:xfrm>
          <a:prstGeom prst="rect">
            <a:avLst/>
          </a:prstGeom>
        </p:spPr>
        <p:txBody>
          <a:bodyPr wrap="square">
            <a:spAutoFit/>
          </a:bodyPr>
          <a:lstStyle/>
          <a:p>
            <a:r>
              <a:rPr lang="en-US" sz="1400" b="1" dirty="0">
                <a:solidFill>
                  <a:srgbClr val="1D5D9A"/>
                </a:solidFill>
                <a:latin typeface="Gotham"/>
              </a:rPr>
              <a:t>AWARENESS COMPONENT: </a:t>
            </a:r>
            <a:br>
              <a:rPr lang="en-US" sz="1400" b="1" dirty="0">
                <a:solidFill>
                  <a:srgbClr val="1D5D9A"/>
                </a:solidFill>
                <a:latin typeface="Gotham"/>
              </a:rPr>
            </a:br>
            <a:r>
              <a:rPr lang="en-US" sz="1400" b="1" dirty="0">
                <a:solidFill>
                  <a:srgbClr val="1D5D9A"/>
                </a:solidFill>
                <a:latin typeface="Gotham"/>
              </a:rPr>
              <a:t>IN-GAME MOMENT </a:t>
            </a:r>
            <a:endParaRPr lang="en-US" sz="1400" dirty="0">
              <a:solidFill>
                <a:srgbClr val="1D5D9A"/>
              </a:solidFill>
            </a:endParaRPr>
          </a:p>
          <a:p>
            <a:br>
              <a:rPr lang="en-US" sz="1100" dirty="0">
                <a:latin typeface="Gotham Book" pitchFamily="2" charset="0"/>
                <a:cs typeface="Gotham Book" pitchFamily="2" charset="0"/>
              </a:rPr>
            </a:br>
            <a:r>
              <a:rPr lang="en-US" sz="1100" dirty="0">
                <a:latin typeface="Gotham Book" pitchFamily="2" charset="0"/>
                <a:cs typeface="Gotham Book" pitchFamily="2" charset="0"/>
              </a:rPr>
              <a:t>To create a powerful awareness moment, each fan should be given a “Today, I Honor...” card as they enter the game. Fans will be able to honor loved ones by writing the name of someone affected by cancer on their cards. </a:t>
            </a:r>
          </a:p>
          <a:p>
            <a:br>
              <a:rPr lang="en-US" sz="1100" dirty="0">
                <a:latin typeface="Gotham Book" pitchFamily="2" charset="0"/>
                <a:cs typeface="Gotham Book" pitchFamily="2" charset="0"/>
              </a:rPr>
            </a:br>
            <a:r>
              <a:rPr lang="en-US" sz="1100" dirty="0">
                <a:latin typeface="Gotham Book" pitchFamily="2" charset="0"/>
                <a:cs typeface="Gotham Book" pitchFamily="2" charset="0"/>
              </a:rPr>
              <a:t>During a timeout, all fans will hold up their plaques, with Coaches vs. Cancer audio or video messaging, encouraging fights to take action and stand in unity in the fight against cancer. </a:t>
            </a:r>
          </a:p>
        </p:txBody>
      </p:sp>
      <p:sp>
        <p:nvSpPr>
          <p:cNvPr id="10" name="Rectangle 2">
            <a:extLst>
              <a:ext uri="{FF2B5EF4-FFF2-40B4-BE49-F238E27FC236}">
                <a16:creationId xmlns:a16="http://schemas.microsoft.com/office/drawing/2014/main" id="{55190BA8-80AA-D84C-BF04-FA3BE64B04D0}"/>
              </a:ext>
            </a:extLst>
          </p:cNvPr>
          <p:cNvSpPr>
            <a:spLocks noChangeArrowheads="1"/>
          </p:cNvSpPr>
          <p:nvPr/>
        </p:nvSpPr>
        <p:spPr bwMode="auto">
          <a:xfrm>
            <a:off x="4720046" y="7861565"/>
            <a:ext cx="2603863"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a:ln>
                  <a:noFill/>
                </a:ln>
                <a:solidFill>
                  <a:schemeClr val="accent2"/>
                </a:solidFill>
                <a:effectLst/>
                <a:latin typeface="Gotham"/>
              </a:rPr>
              <a:t>For more information please contact: </a:t>
            </a:r>
            <a:r>
              <a:rPr lang="en-US" altLang="en-US" sz="1200" b="1" dirty="0" err="1">
                <a:solidFill>
                  <a:srgbClr val="1D5D9A"/>
                </a:solidFill>
                <a:latin typeface="Gotham"/>
              </a:rPr>
              <a:t>S</a:t>
            </a:r>
            <a:r>
              <a:rPr kumimoji="0" lang="en-US" altLang="en-US" sz="1200" b="1" i="0" u="none" strike="noStrike" cap="none" normalizeH="0" baseline="0" dirty="0" err="1">
                <a:ln>
                  <a:noFill/>
                </a:ln>
                <a:solidFill>
                  <a:srgbClr val="1D5D9A"/>
                </a:solidFill>
                <a:effectLst/>
                <a:latin typeface="Gotham"/>
              </a:rPr>
              <a:t>uitsAndSneakers.org</a:t>
            </a:r>
            <a:r>
              <a:rPr kumimoji="0" lang="en-US" altLang="en-US" sz="1200" b="1" i="0" u="none" strike="noStrike" cap="none" normalizeH="0" baseline="0" dirty="0">
                <a:ln>
                  <a:noFill/>
                </a:ln>
                <a:solidFill>
                  <a:srgbClr val="1D5D9A"/>
                </a:solidFill>
                <a:effectLst/>
                <a:latin typeface="Gotham"/>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err="1">
                <a:ln>
                  <a:noFill/>
                </a:ln>
                <a:solidFill>
                  <a:srgbClr val="1D5D9A"/>
                </a:solidFill>
                <a:effectLst/>
                <a:latin typeface="Gotham"/>
              </a:rPr>
              <a:t>coachesvscancer@cancer.org</a:t>
            </a:r>
            <a:r>
              <a:rPr kumimoji="0" lang="en-US" altLang="en-US" sz="1200" b="1" i="0" u="none" strike="noStrike" cap="none" normalizeH="0" baseline="0" dirty="0">
                <a:ln>
                  <a:noFill/>
                </a:ln>
                <a:solidFill>
                  <a:srgbClr val="1D5D9A"/>
                </a:solidFill>
                <a:effectLst/>
                <a:latin typeface="Gotham"/>
              </a:rPr>
              <a:t> </a:t>
            </a:r>
          </a:p>
        </p:txBody>
      </p:sp>
      <p:cxnSp>
        <p:nvCxnSpPr>
          <p:cNvPr id="13" name="Straight Connector 12">
            <a:extLst>
              <a:ext uri="{FF2B5EF4-FFF2-40B4-BE49-F238E27FC236}">
                <a16:creationId xmlns:a16="http://schemas.microsoft.com/office/drawing/2014/main" id="{8735EEFE-DE7D-F84E-9FEC-7EE26BA7C715}"/>
              </a:ext>
            </a:extLst>
          </p:cNvPr>
          <p:cNvCxnSpPr>
            <a:cxnSpLocks/>
          </p:cNvCxnSpPr>
          <p:nvPr/>
        </p:nvCxnSpPr>
        <p:spPr>
          <a:xfrm>
            <a:off x="260500" y="1462602"/>
            <a:ext cx="3972434" cy="0"/>
          </a:xfrm>
          <a:prstGeom prst="line">
            <a:avLst/>
          </a:prstGeom>
          <a:ln w="317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DF5922E1-3D93-8A46-A2AA-C21B2A94AF44}"/>
              </a:ext>
            </a:extLst>
          </p:cNvPr>
          <p:cNvCxnSpPr/>
          <p:nvPr/>
        </p:nvCxnSpPr>
        <p:spPr>
          <a:xfrm>
            <a:off x="4841966" y="8691155"/>
            <a:ext cx="2420983" cy="0"/>
          </a:xfrm>
          <a:prstGeom prst="line">
            <a:avLst/>
          </a:prstGeom>
          <a:ln w="3175">
            <a:prstDash val="dash"/>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2237AF3A-100F-884D-A454-5C2CD9EEC494}"/>
              </a:ext>
            </a:extLst>
          </p:cNvPr>
          <p:cNvCxnSpPr/>
          <p:nvPr/>
        </p:nvCxnSpPr>
        <p:spPr>
          <a:xfrm>
            <a:off x="4841966" y="9004664"/>
            <a:ext cx="2420983" cy="0"/>
          </a:xfrm>
          <a:prstGeom prst="line">
            <a:avLst/>
          </a:prstGeom>
          <a:ln w="3175">
            <a:prstDash val="dash"/>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7C00AF0-3A86-7F4A-9660-DCED5AF59E5E}"/>
              </a:ext>
            </a:extLst>
          </p:cNvPr>
          <p:cNvCxnSpPr/>
          <p:nvPr/>
        </p:nvCxnSpPr>
        <p:spPr>
          <a:xfrm>
            <a:off x="4841966" y="9300755"/>
            <a:ext cx="2420983" cy="0"/>
          </a:xfrm>
          <a:prstGeom prst="line">
            <a:avLst/>
          </a:prstGeom>
          <a:ln w="3175">
            <a:prstDash val="dash"/>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71CB1AC9-2A07-7F45-AADA-D3125EF596E8}"/>
              </a:ext>
            </a:extLst>
          </p:cNvPr>
          <p:cNvCxnSpPr/>
          <p:nvPr/>
        </p:nvCxnSpPr>
        <p:spPr>
          <a:xfrm>
            <a:off x="4841966" y="9605555"/>
            <a:ext cx="2420983" cy="0"/>
          </a:xfrm>
          <a:prstGeom prst="line">
            <a:avLst/>
          </a:prstGeom>
          <a:ln w="3175">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7584332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330</TotalTime>
  <Words>394</Words>
  <Application>Microsoft Office PowerPoint</Application>
  <PresentationFormat>Custom</PresentationFormat>
  <Paragraphs>50</Paragraphs>
  <Slides>2</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vt:i4>
      </vt:variant>
    </vt:vector>
  </HeadingPairs>
  <TitlesOfParts>
    <vt:vector size="10" baseType="lpstr">
      <vt:lpstr>Arial</vt:lpstr>
      <vt:lpstr>Calibri</vt:lpstr>
      <vt:lpstr>Calibri Light</vt:lpstr>
      <vt:lpstr>Gotham</vt:lpstr>
      <vt:lpstr>Gotham Bold</vt:lpstr>
      <vt:lpstr>Gotham Book</vt:lpstr>
      <vt:lpstr>Gotham Medium</vt:lpstr>
      <vt:lpstr>Office Theme</vt:lpstr>
      <vt:lpstr>SUITS AND  SNEAKERS  GAME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SUITS AND  SNEAKERS  GAME </dc:title>
  <dc:creator>Colleen O'Mara</dc:creator>
  <cp:lastModifiedBy>Kelly Anderson</cp:lastModifiedBy>
  <cp:revision>23</cp:revision>
  <dcterms:created xsi:type="dcterms:W3CDTF">2019-10-21T15:52:21Z</dcterms:created>
  <dcterms:modified xsi:type="dcterms:W3CDTF">2019-11-12T21:56:47Z</dcterms:modified>
</cp:coreProperties>
</file>